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BvE8xeU-ta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_rnjT2-x_g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kUFNxVU0SY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xqGXqfRr9Iw&amp;feature=youtu.b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Capture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19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05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ma\Desktop\Captur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241574" cy="64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44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ma\Desktop\Capture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23431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06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ma\Desktop\Capture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2" y="304800"/>
            <a:ext cx="858369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19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ma\Desktop\Capture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108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70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ma\Desktop\Capture 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933"/>
            <a:ext cx="66103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524375" y="3581400"/>
            <a:ext cx="1724025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kliknúť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69422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ma\Desktop\Capture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172200" cy="62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21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ma\Desktop\Capture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61531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48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ma\Desktop\Capture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943600" cy="61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7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ma\Desktop\Capture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715000" cy="63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67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ma\Desktop\Capture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95413"/>
            <a:ext cx="75342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57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sk-SK" sz="2800" dirty="0">
                <a:effectLst/>
              </a:rPr>
              <a:t>Čo je to eTwinning?</a:t>
            </a:r>
            <a:br>
              <a:rPr lang="sk-SK" sz="2800" dirty="0">
                <a:effectLst/>
              </a:rPr>
            </a:br>
            <a:r>
              <a:rPr lang="sk-SK" sz="2800" dirty="0"/>
              <a:t/>
            </a:r>
            <a:br>
              <a:rPr lang="sk-SK" sz="2800" dirty="0"/>
            </a:br>
            <a:r>
              <a:rPr lang="en-US" sz="2000" b="0" dirty="0" smtClean="0">
                <a:effectLst/>
              </a:rPr>
              <a:t>- </a:t>
            </a:r>
            <a:r>
              <a:rPr lang="sk-SK" sz="2000" b="0" dirty="0" smtClean="0">
                <a:effectLst/>
              </a:rPr>
              <a:t>eTwinning </a:t>
            </a:r>
            <a:r>
              <a:rPr lang="sk-SK" sz="2000" b="0" dirty="0">
                <a:effectLst/>
              </a:rPr>
              <a:t>je </a:t>
            </a:r>
            <a:r>
              <a:rPr lang="en-US" sz="2000" b="0" dirty="0" err="1" smtClean="0">
                <a:effectLst/>
              </a:rPr>
              <a:t>spolu</a:t>
            </a:r>
            <a:r>
              <a:rPr lang="sk-SK" sz="2000" b="0" dirty="0" smtClean="0">
                <a:effectLst/>
              </a:rPr>
              <a:t>práca</a:t>
            </a:r>
            <a:r>
              <a:rPr lang="en-US" sz="2000" b="0" dirty="0" smtClean="0">
                <a:effectLst/>
              </a:rPr>
              <a:t> </a:t>
            </a:r>
            <a:r>
              <a:rPr lang="sk-SK" sz="2000" b="0" dirty="0" smtClean="0">
                <a:effectLst/>
              </a:rPr>
              <a:t> </a:t>
            </a:r>
            <a:r>
              <a:rPr lang="sk-SK" sz="2000" b="0" dirty="0">
                <a:effectLst/>
              </a:rPr>
              <a:t>škôl a predškolských inštitúcií v Európe.</a:t>
            </a:r>
            <a:br>
              <a:rPr lang="sk-SK" sz="2000" b="0" dirty="0">
                <a:effectLst/>
              </a:rPr>
            </a:br>
            <a:r>
              <a:rPr lang="sk-SK" sz="2000" b="0" dirty="0" smtClean="0">
                <a:effectLst/>
              </a:rPr>
              <a:t>- eTwinning </a:t>
            </a:r>
            <a:r>
              <a:rPr lang="sk-SK" sz="2000" b="0" dirty="0">
                <a:effectLst/>
              </a:rPr>
              <a:t>je </a:t>
            </a:r>
            <a:r>
              <a:rPr lang="sk-SK" sz="2000" b="0" dirty="0" smtClean="0">
                <a:effectLst/>
              </a:rPr>
              <a:t>platforma </a:t>
            </a:r>
            <a:r>
              <a:rPr lang="sk-SK" sz="2000" b="0" dirty="0">
                <a:effectLst/>
              </a:rPr>
              <a:t>pre </a:t>
            </a:r>
            <a:r>
              <a:rPr lang="sk-SK" sz="2000" b="0" dirty="0" smtClean="0">
                <a:effectLst/>
              </a:rPr>
              <a:t>učiteľov, </a:t>
            </a:r>
            <a:r>
              <a:rPr lang="sk-SK" sz="2000" b="0" dirty="0">
                <a:effectLst/>
              </a:rPr>
              <a:t>ktorí pracujú v školách </a:t>
            </a:r>
            <a:r>
              <a:rPr lang="sk-SK" sz="2000" b="0" dirty="0" smtClean="0">
                <a:effectLst/>
              </a:rPr>
              <a:t> v európskych krajinách, </a:t>
            </a:r>
            <a:r>
              <a:rPr lang="sk-SK" sz="2000" b="0" dirty="0">
                <a:effectLst/>
              </a:rPr>
              <a:t>za účelom komunikácie, spolupráce</a:t>
            </a:r>
            <a:r>
              <a:rPr lang="sk-SK" sz="2000" b="0" dirty="0" smtClean="0">
                <a:effectLst/>
              </a:rPr>
              <a:t>, </a:t>
            </a:r>
            <a:r>
              <a:rPr lang="sk-SK" sz="2000" b="0" dirty="0">
                <a:effectLst/>
              </a:rPr>
              <a:t>výmeny </a:t>
            </a:r>
            <a:r>
              <a:rPr lang="sk-SK" sz="2000" b="0" dirty="0" smtClean="0">
                <a:effectLst/>
              </a:rPr>
              <a:t> skúseností </a:t>
            </a:r>
            <a:r>
              <a:rPr lang="sk-SK" sz="2000" b="0" dirty="0">
                <a:effectLst/>
              </a:rPr>
              <a:t> </a:t>
            </a:r>
            <a:br>
              <a:rPr lang="sk-SK" sz="2000" b="0" dirty="0">
                <a:effectLst/>
              </a:rPr>
            </a:br>
            <a:r>
              <a:rPr lang="sk-SK" sz="2000" b="0" dirty="0" smtClean="0">
                <a:effectLst/>
              </a:rPr>
              <a:t>- eTwinning </a:t>
            </a:r>
            <a:r>
              <a:rPr lang="sk-SK" sz="2000" b="0" dirty="0">
                <a:effectLst/>
              </a:rPr>
              <a:t>činnosti podporujú spoluprácu medzi školami v Európe s využitím informačných a komunikačných technológií (IKT</a:t>
            </a:r>
            <a:r>
              <a:rPr lang="sk-SK" sz="2000" b="0" dirty="0" smtClean="0">
                <a:effectLst/>
              </a:rPr>
              <a:t>)</a:t>
            </a:r>
            <a:endParaRPr lang="sr-Latn-R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78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ma\Desktop\Capture 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0"/>
            <a:ext cx="7067550" cy="61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66999" y="3962400"/>
            <a:ext cx="1981199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kliknúť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8123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ama\Desktop\Capture 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43775" cy="61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33800" y="4114800"/>
            <a:ext cx="15240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kliknúť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24998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ma\Desktop\Capture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67400" cy="64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69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ma\Desktop\Capture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943600" cy="64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15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sk-SK" dirty="0" smtClean="0"/>
              <a:t>kahoot.it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PIN: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Meno: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r-Latn-RS" dirty="0"/>
          </a:p>
        </p:txBody>
      </p:sp>
      <p:pic>
        <p:nvPicPr>
          <p:cNvPr id="1026" name="Picture 2" descr="C:\Users\Mama\Desktop\Captur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4079905" cy="219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ma\Desktop\Captur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8607"/>
            <a:ext cx="3295650" cy="312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ma\Desktop\Capture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37" y="2016919"/>
            <a:ext cx="2597215" cy="205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50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ma\Desktop\Capture 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00662" cy="62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33800" y="3200400"/>
            <a:ext cx="15240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kliknúť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5620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524000"/>
          </a:xfrm>
        </p:spPr>
        <p:txBody>
          <a:bodyPr/>
          <a:lstStyle/>
          <a:p>
            <a:r>
              <a:rPr lang="sk-SK" dirty="0" smtClean="0"/>
              <a:t>Ďakujem...</a:t>
            </a:r>
            <a:endParaRPr lang="sr-Latn-RS" dirty="0"/>
          </a:p>
        </p:txBody>
      </p:sp>
      <p:pic>
        <p:nvPicPr>
          <p:cNvPr id="2050" name="Picture 2" descr="&amp;Rcy;&amp;iecy;&amp;zcy;&amp;ucy;&amp;lcy;&amp;tcy;&amp;acy;&amp;tcy; &amp;scy;&amp;lcy;&amp;icy;&amp;kcy;&amp;acy; &amp;zcy;&amp;acy; smajl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600199" cy="10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34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sk-SK" sz="2000" b="0" dirty="0" smtClean="0">
                <a:effectLst/>
              </a:rPr>
              <a:t>- eTwinning </a:t>
            </a:r>
            <a:r>
              <a:rPr lang="sk-SK" sz="2000" b="0" dirty="0">
                <a:effectLst/>
              </a:rPr>
              <a:t>portál je k dispozícii v 28 </a:t>
            </a:r>
            <a:r>
              <a:rPr lang="sk-SK" sz="2000" b="0" dirty="0" smtClean="0">
                <a:effectLst/>
              </a:rPr>
              <a:t>jazykoch</a:t>
            </a:r>
            <a:br>
              <a:rPr lang="sk-SK" sz="2000" b="0" dirty="0" smtClean="0">
                <a:effectLst/>
              </a:rPr>
            </a:br>
            <a:r>
              <a:rPr lang="sk-SK" sz="2000" b="0" dirty="0" smtClean="0">
                <a:effectLst/>
              </a:rPr>
              <a:t>-  </a:t>
            </a:r>
            <a:r>
              <a:rPr lang="sk-SK" sz="2000" b="0" dirty="0">
                <a:effectLst/>
              </a:rPr>
              <a:t>dnes má asi 230.277 členov a viac ako 5462 projektov </a:t>
            </a:r>
            <a:r>
              <a:rPr lang="sk-SK" sz="2000" b="0" dirty="0" smtClean="0">
                <a:effectLst/>
              </a:rPr>
              <a:t>medzi </a:t>
            </a:r>
            <a:r>
              <a:rPr lang="sk-SK" sz="2000" b="0" dirty="0">
                <a:effectLst/>
              </a:rPr>
              <a:t>dvoma alebo viacerými </a:t>
            </a:r>
            <a:r>
              <a:rPr lang="sk-SK" sz="2000" b="0" dirty="0" smtClean="0">
                <a:effectLst/>
              </a:rPr>
              <a:t>šk</a:t>
            </a:r>
            <a:r>
              <a:rPr lang="en-US" sz="2000" b="0" dirty="0" err="1" smtClean="0">
                <a:effectLst/>
              </a:rPr>
              <a:t>olami</a:t>
            </a:r>
            <a:r>
              <a:rPr lang="sk-SK" sz="2000" b="0" dirty="0" smtClean="0">
                <a:effectLst/>
              </a:rPr>
              <a:t> </a:t>
            </a:r>
            <a:r>
              <a:rPr lang="sk-SK" sz="2000" b="0" dirty="0">
                <a:effectLst/>
              </a:rPr>
              <a:t>z celej </a:t>
            </a:r>
            <a:r>
              <a:rPr lang="sk-SK" sz="2000" b="0" dirty="0" smtClean="0">
                <a:effectLst/>
              </a:rPr>
              <a:t>Európy</a:t>
            </a:r>
            <a:br>
              <a:rPr lang="sk-SK" sz="2000" b="0" dirty="0" smtClean="0">
                <a:effectLst/>
              </a:rPr>
            </a:br>
            <a:r>
              <a:rPr lang="sk-SK" sz="2000" b="0" dirty="0" smtClean="0">
                <a:effectLst/>
              </a:rPr>
              <a:t>- portál </a:t>
            </a:r>
            <a:r>
              <a:rPr lang="sk-SK" sz="2000" b="0" dirty="0">
                <a:effectLst/>
              </a:rPr>
              <a:t>poskytuje online nástroje, ktoré pomáhajú učiteľom nájsť partnerov, nastaviť projekty, vymieňať si nápady a príklady dobrej praxe a začať pracovať </a:t>
            </a:r>
            <a:r>
              <a:rPr lang="sk-SK" sz="2000" b="0" dirty="0" smtClean="0">
                <a:effectLst/>
              </a:rPr>
              <a:t>spoločne</a:t>
            </a:r>
            <a:r>
              <a:rPr lang="sk-SK" sz="2000" b="0" dirty="0">
                <a:effectLst/>
              </a:rPr>
              <a:t> </a:t>
            </a:r>
            <a:br>
              <a:rPr lang="sk-SK" sz="2000" b="0" dirty="0">
                <a:effectLst/>
              </a:rPr>
            </a:br>
            <a:endParaRPr lang="sr-Latn-R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462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ma\Desktop\Captur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96238" cy="54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43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ma\Desktop\Captur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629400" cy="63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91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ma\Desktop\Captur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934200" cy="64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9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ma\Desktop\Captur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1963"/>
            <a:ext cx="73152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36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ma\Desktop\Capture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200" cy="64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07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ma\Desktop\Captur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3" y="381000"/>
            <a:ext cx="7394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2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21</Words>
  <Application>Microsoft Office PowerPoint</Application>
  <PresentationFormat>On-screen Show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PowerPoint Presentation</vt:lpstr>
      <vt:lpstr>Čo je to eTwinning?  - eTwinning je spolupráca  škôl a predškolských inštitúcií v Európe. - eTwinning je platforma pre učiteľov, ktorí pracujú v školách  v európskych krajinách, za účelom komunikácie, spolupráce, výmeny  skúseností   - eTwinning činnosti podporujú spoluprácu medzi školami v Európe s využitím informačných a komunikačných technológií (IKT)</vt:lpstr>
      <vt:lpstr>- eTwinning portál je k dispozícii v 28 jazykoch -  dnes má asi 230.277 členov a viac ako 5462 projektov medzi dvoma alebo viacerými školami z celej Európy - portál poskytuje online nástroje, ktoré pomáhajú učiteľom nájsť partnerov, nastaviť projekty, vymieňať si nápady a príklady dobrej praxe a začať pracovať spoločne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kahoot.it  PIN:  Meno:  </vt:lpstr>
      <vt:lpstr>PowerPoint Presentation</vt:lpstr>
      <vt:lpstr>Ďakujem...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</dc:creator>
  <cp:lastModifiedBy>Anna Hrk</cp:lastModifiedBy>
  <cp:revision>22</cp:revision>
  <dcterms:created xsi:type="dcterms:W3CDTF">2006-08-16T00:00:00Z</dcterms:created>
  <dcterms:modified xsi:type="dcterms:W3CDTF">2016-05-30T20:35:11Z</dcterms:modified>
</cp:coreProperties>
</file>