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56" r:id="rId3"/>
    <p:sldId id="260" r:id="rId4"/>
    <p:sldId id="257" r:id="rId5"/>
    <p:sldId id="259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74" d="100"/>
          <a:sy n="74" d="100"/>
        </p:scale>
        <p:origin x="-12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0469F-BA9B-4893-9477-A70A1BAB4850}" type="datetimeFigureOut">
              <a:rPr lang="sr-Latn-RS" smtClean="0"/>
              <a:t>11.1.2018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FE87E-FE58-4E38-9BDA-0394932179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985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ta</a:t>
            </a:r>
            <a:r>
              <a:rPr lang="sk-SK" dirty="0" smtClean="0"/>
              <a:t>ä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E87E-FE58-4E38-9BDA-0394932179A4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80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8FAF-8E7C-4D8B-A320-D6D031A07AA9}" type="datetimeFigureOut">
              <a:rPr lang="sk-SK" smtClean="0"/>
              <a:t>11. 1. 2018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D6C2-56A4-4E1A-8D55-014F0B60506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halkboard with Chalk and Er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576" y="3573016"/>
            <a:ext cx="936104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4400" dirty="0"/>
              <a:t>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97424" y="3573016"/>
            <a:ext cx="936104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4400" dirty="0" smtClean="0"/>
              <a:t>A</a:t>
            </a:r>
            <a:endParaRPr lang="sr-Latn-RS" sz="4400" dirty="0"/>
          </a:p>
        </p:txBody>
      </p:sp>
      <p:sp>
        <p:nvSpPr>
          <p:cNvPr id="18" name="Rectangle 17"/>
          <p:cNvSpPr/>
          <p:nvPr/>
        </p:nvSpPr>
        <p:spPr>
          <a:xfrm>
            <a:off x="6444208" y="3573016"/>
            <a:ext cx="936104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4400" dirty="0" smtClean="0"/>
              <a:t>B</a:t>
            </a:r>
            <a:endParaRPr lang="sr-Latn-RS" sz="4400" dirty="0"/>
          </a:p>
        </p:txBody>
      </p:sp>
      <p:sp>
        <p:nvSpPr>
          <p:cNvPr id="19" name="Rectangle 18"/>
          <p:cNvSpPr/>
          <p:nvPr/>
        </p:nvSpPr>
        <p:spPr>
          <a:xfrm>
            <a:off x="7380312" y="3573016"/>
            <a:ext cx="936104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4400" dirty="0" smtClean="0"/>
              <a:t>A</a:t>
            </a:r>
            <a:endParaRPr lang="sr-Latn-RS" sz="4400" dirty="0"/>
          </a:p>
        </p:txBody>
      </p:sp>
      <p:sp>
        <p:nvSpPr>
          <p:cNvPr id="20" name="Rectangle 19"/>
          <p:cNvSpPr/>
          <p:nvPr/>
        </p:nvSpPr>
        <p:spPr>
          <a:xfrm>
            <a:off x="1691680" y="3573016"/>
            <a:ext cx="936104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4400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27784" y="3565137"/>
            <a:ext cx="936104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4400" dirty="0"/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3888" y="3565137"/>
            <a:ext cx="1008112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4400" dirty="0"/>
              <a:t>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1320" y="3573016"/>
            <a:ext cx="936104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4400" dirty="0" smtClean="0"/>
              <a:t>B</a:t>
            </a:r>
            <a:endParaRPr lang="sr-Latn-R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78952"/>
              </p:ext>
            </p:extLst>
          </p:nvPr>
        </p:nvGraphicFramePr>
        <p:xfrm>
          <a:off x="1378585" y="980728"/>
          <a:ext cx="5897880" cy="15422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9195"/>
                <a:gridCol w="1179195"/>
                <a:gridCol w="1179830"/>
                <a:gridCol w="1179830"/>
                <a:gridCol w="11798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4400" dirty="0">
                          <a:effectLst/>
                        </a:rPr>
                        <a:t>A</a:t>
                      </a:r>
                      <a:endParaRPr lang="sr-Latn-R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4400">
                          <a:effectLst/>
                        </a:rPr>
                        <a:t>B</a:t>
                      </a:r>
                      <a:endParaRPr lang="sr-Latn-RS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4400">
                          <a:effectLst/>
                        </a:rPr>
                        <a:t>L</a:t>
                      </a:r>
                      <a:endParaRPr lang="sr-Latn-RS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4400">
                          <a:effectLst/>
                        </a:rPr>
                        <a:t>O</a:t>
                      </a:r>
                      <a:endParaRPr lang="sr-Latn-RS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4400">
                          <a:effectLst/>
                        </a:rPr>
                        <a:t>Ž</a:t>
                      </a:r>
                      <a:endParaRPr lang="sr-Latn-RS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Isosceles Triangle 13"/>
          <p:cNvSpPr/>
          <p:nvPr/>
        </p:nvSpPr>
        <p:spPr>
          <a:xfrm>
            <a:off x="1673673" y="1800545"/>
            <a:ext cx="666077" cy="446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15" name="Oval 14"/>
          <p:cNvSpPr/>
          <p:nvPr/>
        </p:nvSpPr>
        <p:spPr>
          <a:xfrm>
            <a:off x="2819518" y="1823043"/>
            <a:ext cx="552636" cy="562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16" name="Rectangle 15"/>
          <p:cNvSpPr/>
          <p:nvPr/>
        </p:nvSpPr>
        <p:spPr>
          <a:xfrm>
            <a:off x="3923928" y="1867485"/>
            <a:ext cx="648072" cy="3793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24" name="5-Point Star 23"/>
          <p:cNvSpPr/>
          <p:nvPr/>
        </p:nvSpPr>
        <p:spPr>
          <a:xfrm>
            <a:off x="5181243" y="1800545"/>
            <a:ext cx="542885" cy="53286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25" name="Heart 24"/>
          <p:cNvSpPr/>
          <p:nvPr/>
        </p:nvSpPr>
        <p:spPr>
          <a:xfrm>
            <a:off x="6308534" y="1867485"/>
            <a:ext cx="603725" cy="428091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42" name="Heart 41"/>
          <p:cNvSpPr/>
          <p:nvPr/>
        </p:nvSpPr>
        <p:spPr>
          <a:xfrm>
            <a:off x="2603500" y="8458200"/>
            <a:ext cx="342900" cy="228600"/>
          </a:xfrm>
          <a:prstGeom prst="hear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43" name="Isosceles Triangle 42"/>
          <p:cNvSpPr/>
          <p:nvPr/>
        </p:nvSpPr>
        <p:spPr>
          <a:xfrm>
            <a:off x="3384550" y="8428038"/>
            <a:ext cx="285750" cy="257175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44" name="Rectangle 43"/>
          <p:cNvSpPr/>
          <p:nvPr/>
        </p:nvSpPr>
        <p:spPr>
          <a:xfrm>
            <a:off x="4098925" y="8458200"/>
            <a:ext cx="333375" cy="180975"/>
          </a:xfrm>
          <a:prstGeom prst="rect">
            <a:avLst/>
          </a:prstGeom>
          <a:solidFill>
            <a:srgbClr val="8064A2">
              <a:lumMod val="5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45" name="Oval 44"/>
          <p:cNvSpPr/>
          <p:nvPr/>
        </p:nvSpPr>
        <p:spPr>
          <a:xfrm>
            <a:off x="7118350" y="8467725"/>
            <a:ext cx="228600" cy="21907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46" name="Oval 45"/>
          <p:cNvSpPr/>
          <p:nvPr/>
        </p:nvSpPr>
        <p:spPr>
          <a:xfrm>
            <a:off x="5603875" y="8458200"/>
            <a:ext cx="228600" cy="21907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47" name="5-Point Star 46"/>
          <p:cNvSpPr/>
          <p:nvPr/>
        </p:nvSpPr>
        <p:spPr>
          <a:xfrm>
            <a:off x="4889500" y="8410575"/>
            <a:ext cx="314325" cy="276225"/>
          </a:xfrm>
          <a:prstGeom prst="star5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48" name="Isosceles Triangle 47"/>
          <p:cNvSpPr/>
          <p:nvPr/>
        </p:nvSpPr>
        <p:spPr>
          <a:xfrm>
            <a:off x="7823200" y="8428038"/>
            <a:ext cx="285750" cy="257175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49" name="Isosceles Triangle 48"/>
          <p:cNvSpPr/>
          <p:nvPr/>
        </p:nvSpPr>
        <p:spPr>
          <a:xfrm>
            <a:off x="6356350" y="8428038"/>
            <a:ext cx="285750" cy="257175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78047"/>
              </p:ext>
            </p:extLst>
          </p:nvPr>
        </p:nvGraphicFramePr>
        <p:xfrm>
          <a:off x="755580" y="2780928"/>
          <a:ext cx="7560840" cy="691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105"/>
                <a:gridCol w="945105"/>
                <a:gridCol w="945105"/>
                <a:gridCol w="945105"/>
                <a:gridCol w="945105"/>
                <a:gridCol w="945105"/>
                <a:gridCol w="945105"/>
                <a:gridCol w="945105"/>
              </a:tblGrid>
              <a:tr h="691047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" name="Heart 50"/>
          <p:cNvSpPr/>
          <p:nvPr/>
        </p:nvSpPr>
        <p:spPr>
          <a:xfrm>
            <a:off x="921765" y="2996952"/>
            <a:ext cx="603725" cy="428091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52" name="Isosceles Triangle 51"/>
          <p:cNvSpPr/>
          <p:nvPr/>
        </p:nvSpPr>
        <p:spPr>
          <a:xfrm>
            <a:off x="7442873" y="2925876"/>
            <a:ext cx="666077" cy="446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53" name="Isosceles Triangle 52"/>
          <p:cNvSpPr/>
          <p:nvPr/>
        </p:nvSpPr>
        <p:spPr>
          <a:xfrm>
            <a:off x="5603875" y="2926293"/>
            <a:ext cx="666077" cy="446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54" name="Isosceles Triangle 53"/>
          <p:cNvSpPr/>
          <p:nvPr/>
        </p:nvSpPr>
        <p:spPr>
          <a:xfrm>
            <a:off x="1826072" y="2961119"/>
            <a:ext cx="666077" cy="446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55" name="Oval 54"/>
          <p:cNvSpPr/>
          <p:nvPr/>
        </p:nvSpPr>
        <p:spPr>
          <a:xfrm>
            <a:off x="6610396" y="2903201"/>
            <a:ext cx="552636" cy="562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56" name="Oval 55"/>
          <p:cNvSpPr/>
          <p:nvPr/>
        </p:nvSpPr>
        <p:spPr>
          <a:xfrm>
            <a:off x="4753054" y="2862872"/>
            <a:ext cx="552636" cy="562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57" name="Rectangle 56"/>
          <p:cNvSpPr/>
          <p:nvPr/>
        </p:nvSpPr>
        <p:spPr>
          <a:xfrm>
            <a:off x="2804859" y="2983559"/>
            <a:ext cx="648072" cy="3793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58" name="5-Point Star 57"/>
          <p:cNvSpPr/>
          <p:nvPr/>
        </p:nvSpPr>
        <p:spPr>
          <a:xfrm>
            <a:off x="3796501" y="2892180"/>
            <a:ext cx="542885" cy="53286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69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ttle Boy at School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45378"/>
            <a:ext cx="3020062" cy="31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hool Boy at School De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4090" y="2107336"/>
            <a:ext cx="2841203" cy="34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5" y="19172"/>
            <a:ext cx="19685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724128" y="265720"/>
            <a:ext cx="3419872" cy="1606488"/>
          </a:xfrm>
          <a:prstGeom prst="wedgeEllipseCallout">
            <a:avLst>
              <a:gd name="adj1" fmla="val 23403"/>
              <a:gd name="adj2" fmla="val 5532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2800" dirty="0" smtClean="0"/>
          </a:p>
          <a:p>
            <a:pPr algn="ctr"/>
            <a:r>
              <a:rPr lang="sk-SK" sz="2800" dirty="0" smtClean="0"/>
              <a:t>   Nie si ty žalobaba, ani </a:t>
            </a:r>
            <a:r>
              <a:rPr lang="sk-SK" sz="2800" dirty="0" err="1" smtClean="0"/>
              <a:t>žalodedo</a:t>
            </a:r>
            <a:r>
              <a:rPr lang="sk-SK" sz="2800" dirty="0" smtClean="0"/>
              <a:t> – ty si </a:t>
            </a:r>
          </a:p>
          <a:p>
            <a:pPr algn="ctr"/>
            <a:r>
              <a:rPr lang="sk-SK" sz="2800" dirty="0"/>
              <a:t>n</a:t>
            </a:r>
            <a:r>
              <a:rPr lang="sk-SK" sz="2800" dirty="0" smtClean="0"/>
              <a:t> i č !</a:t>
            </a:r>
          </a:p>
          <a:p>
            <a:pPr algn="ctr"/>
            <a:endParaRPr lang="sr-Latn-RS" sz="2800" dirty="0"/>
          </a:p>
        </p:txBody>
      </p:sp>
      <p:sp>
        <p:nvSpPr>
          <p:cNvPr id="3" name="Oval Callout 2"/>
          <p:cNvSpPr/>
          <p:nvPr/>
        </p:nvSpPr>
        <p:spPr>
          <a:xfrm>
            <a:off x="3059832" y="35958"/>
            <a:ext cx="2808312" cy="2456938"/>
          </a:xfrm>
          <a:prstGeom prst="wedgeEllipseCallout">
            <a:avLst>
              <a:gd name="adj1" fmla="val 35966"/>
              <a:gd name="adj2" fmla="val 4512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Prosím, pani učiteľka, on mi povedal, že ja nie som nič!</a:t>
            </a:r>
            <a:endParaRPr lang="sr-Latn-RS" sz="2800" dirty="0"/>
          </a:p>
        </p:txBody>
      </p:sp>
      <p:sp>
        <p:nvSpPr>
          <p:cNvPr id="4" name="Oval Callout 3"/>
          <p:cNvSpPr/>
          <p:nvPr/>
        </p:nvSpPr>
        <p:spPr>
          <a:xfrm>
            <a:off x="1331640" y="132860"/>
            <a:ext cx="1944216" cy="1974476"/>
          </a:xfrm>
          <a:prstGeom prst="wedgeEllipseCallout">
            <a:avLst>
              <a:gd name="adj1" fmla="val -51696"/>
              <a:gd name="adj2" fmla="val 2772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A čo ty jemu?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9262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lassroom Chair St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36" y="404664"/>
            <a:ext cx="2648514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706"/>
            <a:ext cx="4248472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4" y="231775"/>
            <a:ext cx="19685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Teacher's De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53" y="3376908"/>
            <a:ext cx="4083046" cy="33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81" y="2401366"/>
            <a:ext cx="18863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5157192"/>
            <a:ext cx="1008112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Callout 2"/>
          <p:cNvSpPr/>
          <p:nvPr/>
        </p:nvSpPr>
        <p:spPr>
          <a:xfrm>
            <a:off x="3491880" y="2106810"/>
            <a:ext cx="2664296" cy="1270098"/>
          </a:xfrm>
          <a:prstGeom prst="wedgeEllipseCallout">
            <a:avLst>
              <a:gd name="adj1" fmla="val 52659"/>
              <a:gd name="adj2" fmla="val 6841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Ani on nie je nič!</a:t>
            </a:r>
            <a:endParaRPr lang="sr-Latn-RS" sz="2800" dirty="0"/>
          </a:p>
        </p:txBody>
      </p:sp>
      <p:sp>
        <p:nvSpPr>
          <p:cNvPr id="4" name="Oval Callout 3"/>
          <p:cNvSpPr/>
          <p:nvPr/>
        </p:nvSpPr>
        <p:spPr>
          <a:xfrm>
            <a:off x="1907703" y="0"/>
            <a:ext cx="4489795" cy="1996319"/>
          </a:xfrm>
          <a:prstGeom prst="wedgeEllipseCallout">
            <a:avLst>
              <a:gd name="adj1" fmla="val -54616"/>
              <a:gd name="adj2" fmla="val 6082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Potom je všetko v poriadku...</a:t>
            </a:r>
          </a:p>
          <a:p>
            <a:pPr algn="ctr"/>
            <a:r>
              <a:rPr lang="sk-SK" sz="2800" dirty="0" smtClean="0"/>
              <a:t>Sadnite si už a buďte poslušní.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2883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oy Raising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5723"/>
            <a:ext cx="223224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tudent Sitting at School De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" y="115723"/>
            <a:ext cx="211774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eacher Holding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77" y="1916832"/>
            <a:ext cx="2250328" cy="67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364088" y="3573016"/>
            <a:ext cx="2485005" cy="2016224"/>
          </a:xfrm>
          <a:prstGeom prst="wedgeEllipseCallout">
            <a:avLst>
              <a:gd name="adj1" fmla="val 45473"/>
              <a:gd name="adj2" fmla="val -3497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Č</a:t>
            </a:r>
            <a:r>
              <a:rPr lang="en-US" sz="2800" dirty="0" smtClean="0"/>
              <a:t>o </a:t>
            </a:r>
            <a:r>
              <a:rPr lang="en-US" sz="2800" dirty="0" err="1" smtClean="0"/>
              <a:t>hovor</a:t>
            </a:r>
            <a:r>
              <a:rPr lang="sk-SK" sz="2800" dirty="0" smtClean="0"/>
              <a:t>íš?</a:t>
            </a:r>
            <a:endParaRPr lang="sr-Latn-RS" sz="2800" dirty="0"/>
          </a:p>
        </p:txBody>
      </p:sp>
      <p:sp>
        <p:nvSpPr>
          <p:cNvPr id="3" name="Oval Callout 2"/>
          <p:cNvSpPr/>
          <p:nvPr/>
        </p:nvSpPr>
        <p:spPr>
          <a:xfrm>
            <a:off x="4499991" y="0"/>
            <a:ext cx="3500850" cy="2088232"/>
          </a:xfrm>
          <a:prstGeom prst="wedgeEllipseCallout">
            <a:avLst>
              <a:gd name="adj1" fmla="val -80137"/>
              <a:gd name="adj2" fmla="val -318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Prosím, pani učiteľka, on sa na mňa</a:t>
            </a:r>
          </a:p>
          <a:p>
            <a:pPr algn="ctr"/>
            <a:r>
              <a:rPr lang="sk-SK" sz="2800" dirty="0"/>
              <a:t> </a:t>
            </a:r>
            <a:r>
              <a:rPr lang="sk-SK" sz="2800" dirty="0" smtClean="0"/>
              <a:t>d í v a !</a:t>
            </a:r>
            <a:endParaRPr lang="sr-Latn-RS" sz="2800" dirty="0"/>
          </a:p>
        </p:txBody>
      </p:sp>
      <p:sp>
        <p:nvSpPr>
          <p:cNvPr id="4" name="Oval Callout 3"/>
          <p:cNvSpPr/>
          <p:nvPr/>
        </p:nvSpPr>
        <p:spPr>
          <a:xfrm>
            <a:off x="4392709" y="-99392"/>
            <a:ext cx="3456384" cy="2736304"/>
          </a:xfrm>
          <a:prstGeom prst="wedgeEllipseCallout">
            <a:avLst>
              <a:gd name="adj1" fmla="val -75979"/>
              <a:gd name="adj2" fmla="val -3210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Prosím, on sa stále na mňa takto - díva!</a:t>
            </a:r>
          </a:p>
          <a:p>
            <a:pPr algn="ctr"/>
            <a:r>
              <a:rPr lang="sk-SK" sz="2800" dirty="0" err="1" smtClean="0"/>
              <a:t>Bééé</a:t>
            </a:r>
            <a:r>
              <a:rPr lang="sk-SK" sz="2800" dirty="0" smtClean="0"/>
              <a:t>!</a:t>
            </a:r>
            <a:endParaRPr lang="sr-Latn-RS" sz="2800" dirty="0"/>
          </a:p>
        </p:txBody>
      </p:sp>
      <p:sp>
        <p:nvSpPr>
          <p:cNvPr id="6" name="Action Button: Beginning 5">
            <a:hlinkClick r:id="rId5" action="ppaction://hlinksldjump" highlightClick="1"/>
          </p:cNvPr>
          <p:cNvSpPr/>
          <p:nvPr/>
        </p:nvSpPr>
        <p:spPr>
          <a:xfrm>
            <a:off x="6732241" y="6381328"/>
            <a:ext cx="72008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66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52387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324100"/>
            <a:ext cx="52768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801"/>
            <a:ext cx="5276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073345" y="1641986"/>
            <a:ext cx="576064" cy="5226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1933575" y="3768233"/>
            <a:ext cx="576064" cy="5226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2555776" y="5973444"/>
            <a:ext cx="576064" cy="5226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48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2800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386013"/>
            <a:ext cx="5243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4581128"/>
            <a:ext cx="5280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835696" y="1710103"/>
            <a:ext cx="576064" cy="5226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1</a:t>
            </a:r>
            <a:endParaRPr lang="sr-Latn-RS" dirty="0"/>
          </a:p>
        </p:txBody>
      </p:sp>
      <p:sp>
        <p:nvSpPr>
          <p:cNvPr id="6" name="Oval 5"/>
          <p:cNvSpPr/>
          <p:nvPr/>
        </p:nvSpPr>
        <p:spPr>
          <a:xfrm>
            <a:off x="1949450" y="3695589"/>
            <a:ext cx="576064" cy="5226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2</a:t>
            </a:r>
            <a:endParaRPr lang="sr-Latn-RS" dirty="0"/>
          </a:p>
        </p:txBody>
      </p:sp>
      <p:sp>
        <p:nvSpPr>
          <p:cNvPr id="7" name="Oval 6"/>
          <p:cNvSpPr/>
          <p:nvPr/>
        </p:nvSpPr>
        <p:spPr>
          <a:xfrm>
            <a:off x="1949450" y="5857087"/>
            <a:ext cx="576064" cy="5226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3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16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674137"/>
            <a:ext cx="1872208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6600" dirty="0" smtClean="0"/>
              <a:t>ŽA</a:t>
            </a:r>
            <a:endParaRPr lang="sr-Latn-RS" sz="6600" dirty="0"/>
          </a:p>
        </p:txBody>
      </p:sp>
      <p:sp>
        <p:nvSpPr>
          <p:cNvPr id="3" name="Rectangle 2"/>
          <p:cNvSpPr/>
          <p:nvPr/>
        </p:nvSpPr>
        <p:spPr>
          <a:xfrm>
            <a:off x="2483768" y="693777"/>
            <a:ext cx="1872208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6600" dirty="0" smtClean="0"/>
              <a:t>LO</a:t>
            </a:r>
            <a:endParaRPr lang="sr-Latn-RS" sz="6600" dirty="0"/>
          </a:p>
        </p:txBody>
      </p:sp>
      <p:sp>
        <p:nvSpPr>
          <p:cNvPr id="4" name="Rectangle 3"/>
          <p:cNvSpPr/>
          <p:nvPr/>
        </p:nvSpPr>
        <p:spPr>
          <a:xfrm>
            <a:off x="6876256" y="663909"/>
            <a:ext cx="1872208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6600" dirty="0" smtClean="0"/>
              <a:t>DE</a:t>
            </a:r>
            <a:endParaRPr lang="sr-Latn-RS" sz="6600" dirty="0"/>
          </a:p>
        </p:txBody>
      </p:sp>
      <p:sp>
        <p:nvSpPr>
          <p:cNvPr id="5" name="Rectangle 4"/>
          <p:cNvSpPr/>
          <p:nvPr/>
        </p:nvSpPr>
        <p:spPr>
          <a:xfrm>
            <a:off x="179512" y="693777"/>
            <a:ext cx="1872208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6600" dirty="0" smtClean="0"/>
              <a:t>DO</a:t>
            </a:r>
            <a:endParaRPr lang="sr-Latn-RS" sz="6600" dirty="0"/>
          </a:p>
        </p:txBody>
      </p:sp>
    </p:spTree>
    <p:extLst>
      <p:ext uri="{BB962C8B-B14F-4D97-AF65-F5344CB8AC3E}">
        <p14:creationId xmlns:p14="http://schemas.microsoft.com/office/powerpoint/2010/main" val="35533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92 C -0.0092 -0.0155 -0.0408 -0.03145 -0.05174 -0.03145 C -0.12153 -0.03145 -0.19358 0.2241 -0.19358 0.47942 C -0.19358 0.35083 -0.22952 0.2241 -0.26354 0.2241 C -0.29948 0.2241 -0.33334 0.35268 -0.33334 0.48011 C -0.33334 0.41651 -0.35139 0.35129 -0.36945 0.35129 C -0.38733 0.35129 -0.40538 0.41466 -0.40538 0.48011 C -0.40538 0.44727 -0.41441 0.41651 -0.42327 0.41651 C -0.43247 0.41651 -0.44132 0.44912 -0.44132 0.48011 C -0.44132 0.46323 -0.44601 0.44727 -0.45035 0.44727 C -0.45261 0.44727 -0.4592 0.46369 -0.4592 0.48011 C -0.4592 0.47178 -0.46163 0.46323 -0.46407 0.46323 C -0.46407 0.46138 -0.46875 0.47132 -0.46875 0.48011 C -0.46875 0.47572 -0.46875 0.47178 -0.47101 0.47178 C -0.47101 0.47387 -0.47344 0.47618 -0.47344 0.48011 C -0.47344 0.47803 -0.47344 0.47572 -0.47344 0.47387 C -0.4757 0.47387 -0.4757 0.47572 -0.4757 0.47803 C -0.47813 0.47803 -0.47813 0.47618 -0.47813 0.47387 C -0.48021 0.47387 -0.48021 0.47572 -0.48021 0.47803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55 C -0.00018 -0.00046 -0.0007 -0.01595 -0.00087 -0.01595 C -0.00208 -0.01595 -0.0033 0.23058 -0.0033 0.47688 C -0.0033 0.35269 -0.00382 0.23058 -0.00434 0.23058 C -0.00504 0.23058 -0.00556 0.35454 -0.00556 0.47734 C -0.00556 0.41605 -0.00573 0.35315 -0.00608 0.35315 C -0.00643 0.35315 -0.0066 0.4142 -0.0066 0.47734 C -0.0066 0.44566 -0.00677 0.41605 -0.00695 0.41605 C -0.00712 0.41605 -0.00729 0.44751 -0.00729 0.47734 C -0.00729 0.46138 -0.00729 0.44566 -0.00747 0.44566 C -0.00747 0.44566 -0.00764 0.46161 -0.00764 0.47734 C -0.00764 0.46948 -0.00764 0.46138 -0.00764 0.46138 C -0.00764 0.45953 -0.00764 0.46901 -0.00764 0.47734 C -0.00764 0.47318 -0.00764 0.46948 -0.00781 0.46948 C -0.00781 0.47133 -0.00781 0.47364 -0.00781 0.47734 C -0.00781 0.47549 -0.00781 0.47318 -0.00781 0.47133 C -0.00781 0.47133 -0.00781 0.47318 -0.00781 0.47549 C -0.00781 0.47549 -0.00781 0.47364 -0.00781 0.47133 C -0.00781 0.47133 -0.00781 0.47318 -0.00781 0.47549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1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041 C 0.01059 -0.00601 -0.00712 -0.02174 -0.01319 -0.02174 C -0.05208 -0.02174 -0.09219 0.23219 -0.09219 0.48566 C -0.09219 0.358 -0.11215 0.23219 -0.13125 0.23219 C -0.15121 0.23219 -0.17014 0.35985 -0.17014 0.48636 C -0.17014 0.42322 -0.18021 0.35846 -0.19028 0.35846 C -0.20017 0.35846 -0.21042 0.42137 -0.21042 0.48636 C -0.21042 0.45375 -0.21528 0.42322 -0.22031 0.42322 C -0.22535 0.42322 -0.23021 0.4556 -0.23021 0.48636 C -0.23021 0.4697 -0.23299 0.45375 -0.23524 0.45375 C -0.23663 0.45375 -0.24028 0.47017 -0.24028 0.48636 C -0.24028 0.47803 -0.24167 0.4697 -0.24288 0.4697 C -0.24288 0.46785 -0.24566 0.47757 -0.24566 0.48636 C -0.24566 0.48196 -0.24566 0.47803 -0.24687 0.47803 C -0.24687 0.47988 -0.24809 0.48242 -0.24809 0.48636 C -0.24809 0.48427 -0.24809 0.48196 -0.24809 0.47988 C -0.24948 0.47988 -0.24948 0.48196 -0.24948 0.48427 C -0.25087 0.48427 -0.25087 0.48242 -0.25087 0.47988 C -0.25191 0.47988 -0.25191 0.48196 -0.25191 0.48427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22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3608 C -0.01685 0.02036 0.03507 0.00532 0.05313 0.00532 C 0.16789 0.00532 0.28577 0.24654 0.28577 0.48752 C 0.28577 0.3661 0.34462 0.24654 0.40053 0.24654 C 0.45938 0.24654 0.51511 0.36795 0.51511 0.48798 C 0.51511 0.42808 0.54462 0.36656 0.57414 0.36656 C 0.60365 0.36656 0.63316 0.42623 0.63316 0.48798 C 0.63316 0.45699 0.64792 0.42808 0.66268 0.42808 C 0.67726 0.42808 0.69202 0.45884 0.69202 0.48798 C 0.69202 0.47225 0.69983 0.45699 0.70678 0.45699 C 0.7106 0.45699 0.72153 0.47271 0.72153 0.48798 C 0.72153 0.48035 0.72535 0.47225 0.72917 0.47225 C 0.72917 0.4704 0.73698 0.47988 0.73698 0.48798 C 0.73698 0.48382 0.73698 0.48035 0.7408 0.48035 C 0.7408 0.48197 0.74462 0.48428 0.74462 0.48798 C 0.74462 0.48613 0.74462 0.48382 0.74462 0.48197 C 0.74844 0.48197 0.74844 0.48382 0.74844 0.48613 C 0.75226 0.48613 0.75226 0.48428 0.75226 0.48197 C 0.75626 0.48197 0.75626 0.48382 0.75626 0.48613 " pathEditMode="relative" rAng="0" ptsTypes="fffffffffffffffffff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21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oyalty free vector clip art illustration of a happy school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0" y="59325"/>
            <a:ext cx="8388424" cy="68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6416" y="1340768"/>
            <a:ext cx="436409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599916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oy Carrying Book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40" y="2924944"/>
            <a:ext cx="1734370" cy="3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acher at Smart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7024194" cy="623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iet B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1686694" cy="3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907704" y="116632"/>
            <a:ext cx="2736304" cy="1512168"/>
          </a:xfrm>
          <a:prstGeom prst="wedgeEllipseCallout">
            <a:avLst>
              <a:gd name="adj1" fmla="val -57901"/>
              <a:gd name="adj2" fmla="val 459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Ja som pani učiteľka.</a:t>
            </a:r>
            <a:endParaRPr lang="sr-Latn-RS" sz="2800" dirty="0"/>
          </a:p>
        </p:txBody>
      </p:sp>
      <p:sp>
        <p:nvSpPr>
          <p:cNvPr id="3" name="Oval Callout 2"/>
          <p:cNvSpPr/>
          <p:nvPr/>
        </p:nvSpPr>
        <p:spPr>
          <a:xfrm>
            <a:off x="4644009" y="224644"/>
            <a:ext cx="2284264" cy="1800200"/>
          </a:xfrm>
          <a:prstGeom prst="wedgeEllipseCallout">
            <a:avLst>
              <a:gd name="adj1" fmla="val -17889"/>
              <a:gd name="adj2" fmla="val 839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Ja som žalobaba.</a:t>
            </a:r>
            <a:endParaRPr lang="sr-Latn-RS" sz="2800" dirty="0"/>
          </a:p>
        </p:txBody>
      </p:sp>
      <p:sp>
        <p:nvSpPr>
          <p:cNvPr id="5" name="Oval Callout 4"/>
          <p:cNvSpPr/>
          <p:nvPr/>
        </p:nvSpPr>
        <p:spPr>
          <a:xfrm>
            <a:off x="7116240" y="476672"/>
            <a:ext cx="2027760" cy="2160240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Ja som chlapec.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8893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804248" y="1112568"/>
            <a:ext cx="2160240" cy="4176464"/>
          </a:xfrm>
          <a:prstGeom prst="wedgeEllipseCallout">
            <a:avLst>
              <a:gd name="adj1" fmla="val -81468"/>
              <a:gd name="adj2" fmla="val -40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 Dobre, dobre, však ti ju vráti...</a:t>
            </a:r>
          </a:p>
          <a:p>
            <a:pPr algn="ctr"/>
            <a:r>
              <a:rPr lang="sk-SK" sz="2800" dirty="0" smtClean="0"/>
              <a:t>Sadni si.</a:t>
            </a:r>
            <a:endParaRPr lang="sr-Latn-RS" sz="2800" dirty="0"/>
          </a:p>
        </p:txBody>
      </p:sp>
      <p:pic>
        <p:nvPicPr>
          <p:cNvPr id="1028" name="Picture 4" descr="Teacher and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1412743"/>
            <a:ext cx="5412260" cy="498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-15208" y="135804"/>
            <a:ext cx="4499992" cy="1492996"/>
          </a:xfrm>
          <a:prstGeom prst="wedgeEllipseCallout">
            <a:avLst>
              <a:gd name="adj1" fmla="val 8116"/>
              <a:gd name="adj2" fmla="val 978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800" dirty="0" smtClean="0"/>
              <a:t>Pros</a:t>
            </a:r>
            <a:r>
              <a:rPr lang="sk-SK" sz="2800" dirty="0" err="1" smtClean="0"/>
              <a:t>ím</a:t>
            </a:r>
            <a:r>
              <a:rPr lang="sk-SK" sz="2800" dirty="0" smtClean="0"/>
              <a:t>,</a:t>
            </a:r>
          </a:p>
          <a:p>
            <a:pPr algn="ctr"/>
            <a:r>
              <a:rPr lang="sk-SK" sz="2800" dirty="0" smtClean="0"/>
              <a:t> pani učiteľka, </a:t>
            </a:r>
          </a:p>
          <a:p>
            <a:pPr algn="ctr"/>
            <a:r>
              <a:rPr lang="sk-SK" sz="2800" dirty="0" smtClean="0"/>
              <a:t>on mi vzal gumičku</a:t>
            </a:r>
            <a:r>
              <a:rPr lang="sk-SK" dirty="0"/>
              <a:t> </a:t>
            </a:r>
            <a:r>
              <a:rPr lang="sk-SK" sz="2800" dirty="0"/>
              <a:t>!</a:t>
            </a:r>
            <a:endParaRPr lang="sr-Latn-RS" sz="2800" dirty="0"/>
          </a:p>
        </p:txBody>
      </p:sp>
      <p:sp>
        <p:nvSpPr>
          <p:cNvPr id="4" name="Rectangle 3"/>
          <p:cNvSpPr/>
          <p:nvPr/>
        </p:nvSpPr>
        <p:spPr>
          <a:xfrm>
            <a:off x="4716016" y="4797152"/>
            <a:ext cx="1008112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195736" y="36413"/>
            <a:ext cx="4320480" cy="1287166"/>
          </a:xfrm>
          <a:prstGeom prst="wedgeEllipseCallout">
            <a:avLst>
              <a:gd name="adj1" fmla="val 67303"/>
              <a:gd name="adj2" fmla="val 3448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Prosím, </a:t>
            </a:r>
          </a:p>
          <a:p>
            <a:pPr algn="ctr"/>
            <a:r>
              <a:rPr lang="sk-SK" sz="2800" dirty="0" smtClean="0"/>
              <a:t>pani učiteľka, prosím...</a:t>
            </a:r>
            <a:endParaRPr lang="sr-Latn-RS" sz="2800" dirty="0"/>
          </a:p>
        </p:txBody>
      </p:sp>
      <p:sp>
        <p:nvSpPr>
          <p:cNvPr id="5" name="Oval Callout 4"/>
          <p:cNvSpPr/>
          <p:nvPr/>
        </p:nvSpPr>
        <p:spPr>
          <a:xfrm>
            <a:off x="509286" y="2111309"/>
            <a:ext cx="3851920" cy="1584176"/>
          </a:xfrm>
          <a:prstGeom prst="wedgeEllipseCallout">
            <a:avLst>
              <a:gd name="adj1" fmla="val 71269"/>
              <a:gd name="adj2" fmla="val 4352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Prosím, pani učiteľka, on sa mi posmieva...</a:t>
            </a:r>
            <a:endParaRPr lang="sr-Latn-RS" sz="2800" dirty="0"/>
          </a:p>
        </p:txBody>
      </p:sp>
      <p:pic>
        <p:nvPicPr>
          <p:cNvPr id="2054" name="Picture 6" descr="Little Boy at School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13"/>
            <a:ext cx="3456384" cy="36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y Raising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86174"/>
            <a:ext cx="268252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acher's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7305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acher Holding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59" y="51644"/>
            <a:ext cx="204286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547664" y="51644"/>
            <a:ext cx="3600400" cy="1361132"/>
          </a:xfrm>
          <a:prstGeom prst="wedgeEllipseCallout">
            <a:avLst>
              <a:gd name="adj1" fmla="val -53139"/>
              <a:gd name="adj2" fmla="val 358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Nevysmievaj sa mu, Popovi</a:t>
            </a:r>
            <a:r>
              <a:rPr lang="sr-Latn-RS" sz="2800" dirty="0" smtClean="0"/>
              <a:t>ć…</a:t>
            </a:r>
            <a:endParaRPr lang="sr-Latn-RS" sz="2800" dirty="0"/>
          </a:p>
        </p:txBody>
      </p:sp>
      <p:pic>
        <p:nvPicPr>
          <p:cNvPr id="4102" name="Picture 6" descr="Little Boy at School De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5"/>
            <a:ext cx="3294534" cy="30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148064" y="260648"/>
            <a:ext cx="2376264" cy="1080120"/>
          </a:xfrm>
          <a:prstGeom prst="wedgeEllipseCallout">
            <a:avLst>
              <a:gd name="adj1" fmla="val 60532"/>
              <a:gd name="adj2" fmla="val 7293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800" dirty="0" err="1" smtClean="0"/>
              <a:t>Žalobaba</a:t>
            </a:r>
            <a:r>
              <a:rPr lang="sr-Latn-RS" sz="2800" dirty="0" smtClean="0"/>
              <a:t>!</a:t>
            </a:r>
            <a:endParaRPr lang="sr-Latn-RS" sz="2800" dirty="0"/>
          </a:p>
        </p:txBody>
      </p:sp>
      <p:pic>
        <p:nvPicPr>
          <p:cNvPr id="4104" name="Picture 8" descr="School Boy at School De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508759"/>
            <a:ext cx="3528463" cy="39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248093" y="3356992"/>
            <a:ext cx="1907633" cy="1800200"/>
          </a:xfrm>
          <a:prstGeom prst="wedgeEllipseCallout">
            <a:avLst>
              <a:gd name="adj1" fmla="val -61544"/>
              <a:gd name="adj2" fmla="val -258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err="1" smtClean="0"/>
              <a:t>Ééééé</a:t>
            </a:r>
            <a:r>
              <a:rPr lang="sk-SK" sz="2800" dirty="0"/>
              <a:t>!</a:t>
            </a:r>
            <a:endParaRPr lang="sr-Latn-RS" sz="2800" dirty="0"/>
          </a:p>
        </p:txBody>
      </p:sp>
      <p:sp>
        <p:nvSpPr>
          <p:cNvPr id="6" name="Rectangle 5"/>
          <p:cNvSpPr/>
          <p:nvPr/>
        </p:nvSpPr>
        <p:spPr>
          <a:xfrm>
            <a:off x="2195736" y="2960948"/>
            <a:ext cx="1008112" cy="3960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8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ids Using School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78" y="188639"/>
            <a:ext cx="2919736" cy="30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School Girl Using a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1011"/>
            <a:ext cx="2315478" cy="31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42" y="1084168"/>
            <a:ext cx="4895850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156176" y="188639"/>
            <a:ext cx="2987824" cy="3838471"/>
          </a:xfrm>
          <a:prstGeom prst="wedgeEllipseCallout">
            <a:avLst>
              <a:gd name="adj1" fmla="val -66872"/>
              <a:gd name="adj2" fmla="val 19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Prosím, </a:t>
            </a:r>
          </a:p>
          <a:p>
            <a:pPr algn="ctr"/>
            <a:r>
              <a:rPr lang="sk-SK" sz="2800" dirty="0" smtClean="0"/>
              <a:t>pani učiteľka, on mi hovorí, že som žalobaba.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2384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acher Holding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16632"/>
            <a:ext cx="197085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Boy Sitting at School Desk with a 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258108" cy="3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38628"/>
            <a:ext cx="2930268" cy="43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93381" y="184600"/>
            <a:ext cx="2546571" cy="2005226"/>
          </a:xfrm>
          <a:prstGeom prst="wedgeEllipseCallout">
            <a:avLst>
              <a:gd name="adj1" fmla="val -56560"/>
              <a:gd name="adj2" fmla="val 2639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Nie si ty žalobaba, len si sadni...</a:t>
            </a:r>
            <a:endParaRPr lang="sr-Latn-RS" sz="2800" dirty="0"/>
          </a:p>
        </p:txBody>
      </p:sp>
      <p:sp>
        <p:nvSpPr>
          <p:cNvPr id="5" name="Oval Callout 4"/>
          <p:cNvSpPr/>
          <p:nvPr/>
        </p:nvSpPr>
        <p:spPr>
          <a:xfrm>
            <a:off x="1268563" y="3501008"/>
            <a:ext cx="2470956" cy="1800200"/>
          </a:xfrm>
          <a:prstGeom prst="wedgeEllipseCallout">
            <a:avLst>
              <a:gd name="adj1" fmla="val 65021"/>
              <a:gd name="adj2" fmla="val -4674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Tak vidíš, že som nie!</a:t>
            </a:r>
            <a:endParaRPr lang="sr-Latn-RS" sz="2800" dirty="0"/>
          </a:p>
        </p:txBody>
      </p:sp>
      <p:sp>
        <p:nvSpPr>
          <p:cNvPr id="6" name="Oval Callout 5"/>
          <p:cNvSpPr/>
          <p:nvPr/>
        </p:nvSpPr>
        <p:spPr>
          <a:xfrm>
            <a:off x="4139952" y="0"/>
            <a:ext cx="3456384" cy="1700808"/>
          </a:xfrm>
          <a:prstGeom prst="wedgeEllipseCallout">
            <a:avLst>
              <a:gd name="adj1" fmla="val 67152"/>
              <a:gd name="adj2" fmla="val 521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Nie si ty žalobaba – ty si</a:t>
            </a:r>
          </a:p>
          <a:p>
            <a:pPr algn="ctr"/>
            <a:r>
              <a:rPr lang="sk-SK" sz="2800" dirty="0" smtClean="0"/>
              <a:t>ž a l o d e d o !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6515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cher Holding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18" y="0"/>
            <a:ext cx="220560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ild Reading at School De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632"/>
            <a:ext cx="1705555" cy="31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82" y="1988840"/>
            <a:ext cx="2792692" cy="446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0" y="2276872"/>
            <a:ext cx="3096344" cy="2448272"/>
          </a:xfrm>
          <a:prstGeom prst="wedgeEllipseCallout">
            <a:avLst>
              <a:gd name="adj1" fmla="val 58975"/>
              <a:gd name="adj2" fmla="val -59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Prosím, </a:t>
            </a:r>
          </a:p>
          <a:p>
            <a:pPr algn="ctr"/>
            <a:r>
              <a:rPr lang="sk-SK" sz="2800" dirty="0" smtClean="0"/>
              <a:t>pani učiteľka, on mi hovorí, že som </a:t>
            </a:r>
            <a:r>
              <a:rPr lang="sk-SK" sz="2800" dirty="0" err="1" smtClean="0"/>
              <a:t>žalodedo</a:t>
            </a:r>
            <a:r>
              <a:rPr lang="sk-SK" sz="2800" dirty="0"/>
              <a:t>!</a:t>
            </a:r>
            <a:endParaRPr lang="sr-Latn-R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779913" y="0"/>
            <a:ext cx="3744416" cy="2276872"/>
          </a:xfrm>
          <a:prstGeom prst="wedgeEllipseCallout">
            <a:avLst>
              <a:gd name="adj1" fmla="val 52996"/>
              <a:gd name="adj2" fmla="val 3037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Nie je možné! Popovi</a:t>
            </a:r>
            <a:r>
              <a:rPr lang="sr-Latn-RS" sz="2800" dirty="0" smtClean="0"/>
              <a:t>ć,Popović, </a:t>
            </a:r>
          </a:p>
          <a:p>
            <a:pPr algn="ctr"/>
            <a:r>
              <a:rPr lang="sr-Latn-RS" sz="2800" dirty="0" smtClean="0"/>
              <a:t>pres</a:t>
            </a:r>
            <a:r>
              <a:rPr lang="en-US" sz="2800" dirty="0" smtClean="0"/>
              <a:t>t</a:t>
            </a:r>
            <a:r>
              <a:rPr lang="sr-Latn-RS" sz="2800" dirty="0" smtClean="0"/>
              <a:t>aň </a:t>
            </a:r>
            <a:r>
              <a:rPr lang="sr-Latn-RS" sz="2800" dirty="0" smtClean="0"/>
              <a:t>vyčíňať!</a:t>
            </a:r>
            <a:endParaRPr lang="sr-Latn-RS" sz="2800" dirty="0"/>
          </a:p>
        </p:txBody>
      </p:sp>
      <p:sp>
        <p:nvSpPr>
          <p:cNvPr id="7" name="Oval Callout 6"/>
          <p:cNvSpPr/>
          <p:nvPr/>
        </p:nvSpPr>
        <p:spPr>
          <a:xfrm>
            <a:off x="-106344" y="2276872"/>
            <a:ext cx="3275856" cy="2362572"/>
          </a:xfrm>
          <a:prstGeom prst="wedgeEllipseCallout">
            <a:avLst>
              <a:gd name="adj1" fmla="val 62142"/>
              <a:gd name="adj2" fmla="val 1955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err="1" smtClean="0"/>
              <a:t>Éééé</a:t>
            </a:r>
            <a:r>
              <a:rPr lang="sk-SK" sz="2800" dirty="0" smtClean="0"/>
              <a:t>! </a:t>
            </a:r>
          </a:p>
          <a:p>
            <a:pPr algn="ctr"/>
            <a:r>
              <a:rPr lang="sk-SK" sz="2800" dirty="0" smtClean="0"/>
              <a:t>Pani učiteľka ti povedala, aby si prestal vyčíňať!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1947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2416</TotalTime>
  <Words>258</Words>
  <Application>Microsoft Office PowerPoint</Application>
  <PresentationFormat>On-screen Show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Motív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Dell</cp:lastModifiedBy>
  <cp:revision>46</cp:revision>
  <dcterms:created xsi:type="dcterms:W3CDTF">2010-04-05T10:31:29Z</dcterms:created>
  <dcterms:modified xsi:type="dcterms:W3CDTF">2018-01-11T15:31:11Z</dcterms:modified>
</cp:coreProperties>
</file>