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E30297-07CA-4D71-991A-A493010D4D35}" type="datetimeFigureOut">
              <a:rPr lang="en-US" smtClean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457002-FFEC-4470-B4FE-366FBAFF71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err="1" smtClean="0"/>
              <a:t>S</a:t>
            </a:r>
            <a:r>
              <a:rPr b="1" i="1" dirty="0" err="1" smtClean="0"/>
              <a:t>lovensk</a:t>
            </a:r>
            <a:r>
              <a:rPr lang="sk-SK" b="1" i="1" dirty="0" smtClean="0"/>
              <a:t>ý jazyk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chemeClr val="accent1">
                    <a:lumMod val="75000"/>
                  </a:schemeClr>
                </a:solidFill>
              </a:rPr>
              <a:t>Kubov zajac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52862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</a:rPr>
              <a:t>Slovenská ľudová rozprávka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971800"/>
            <a:ext cx="29622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05150"/>
            <a:ext cx="300228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 flipH="1">
            <a:off x="4114800" y="4114800"/>
            <a:ext cx="563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14400"/>
            <a:ext cx="1047750" cy="32289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1809750" cy="3228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Kubo šiel poľom a zazrel v kríčku spiaceho zajaca. Zaradoval sa a počal mudrovať: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011615"/>
            <a:ext cx="9906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8194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14400"/>
            <a:ext cx="2276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89220">
            <a:off x="-302786" y="5158091"/>
            <a:ext cx="2600713" cy="16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85788" y="44958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2672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362200"/>
            <a:ext cx="236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543550"/>
            <a:ext cx="91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895600"/>
            <a:ext cx="91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52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0" y="0"/>
            <a:ext cx="9144000" cy="2895600"/>
          </a:xfrm>
          <a:prstGeom prst="cloudCallout">
            <a:avLst>
              <a:gd name="adj1" fmla="val -35508"/>
              <a:gd name="adj2" fmla="val 80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???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1600200"/>
            <a:ext cx="2276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89220">
            <a:off x="6860014" y="5234290"/>
            <a:ext cx="2600713" cy="16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7244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5626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Toho zajaca predám a kúpim si hus. Hus bude mať húsence a ke</a:t>
            </a: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ď </a:t>
            </a: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vyrastú, aj tie predám a kúpim si teľa. Z teľaťa mi narastie krava a tá zasa bude mať teľa, a to teľa zasa teľa: tie predám a kúpim si kone.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4211"/>
            <a:ext cx="1219200" cy="14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loud Callout 9"/>
          <p:cNvSpPr/>
          <p:nvPr/>
        </p:nvSpPr>
        <p:spPr>
          <a:xfrm>
            <a:off x="1371600" y="533400"/>
            <a:ext cx="7772400" cy="5867400"/>
          </a:xfrm>
          <a:prstGeom prst="cloudCallout">
            <a:avLst>
              <a:gd name="adj1" fmla="val -56005"/>
              <a:gd name="adj2" fmla="val 38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4534">
            <a:off x="710518" y="3001595"/>
            <a:ext cx="1066800" cy="203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 rot="20682824">
            <a:off x="1703026" y="31337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≈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9505">
            <a:off x="1594927" y="1763810"/>
            <a:ext cx="16197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Ddad\Desktop\phd_16250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657600"/>
            <a:ext cx="2895600" cy="1447800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990600"/>
            <a:ext cx="2032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133600"/>
            <a:ext cx="151923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581400"/>
            <a:ext cx="23073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057400"/>
            <a:ext cx="2195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4211"/>
            <a:ext cx="1219200" cy="14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0" y="0"/>
            <a:ext cx="6858000" cy="4343400"/>
          </a:xfrm>
          <a:prstGeom prst="cloudCallout">
            <a:avLst>
              <a:gd name="adj1" fmla="val -39333"/>
              <a:gd name="adj2" fmla="val 80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0"/>
            <a:ext cx="22860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Ožením sa a na tých koníčkoch si doveziem ženičku. Budeže to svadba, akej ešte v našej dedine nebolo. Ihuhú!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to zvýsknutie sa zajac prebudil...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23514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33400"/>
            <a:ext cx="25916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861733"/>
            <a:ext cx="3269673" cy="399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2667000"/>
            <a:ext cx="2276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-152400"/>
            <a:ext cx="1809750" cy="39624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496876" flipH="1">
            <a:off x="4741992" y="3321884"/>
            <a:ext cx="2201534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8862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81000"/>
            <a:ext cx="561975" cy="62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943600"/>
            <a:ext cx="689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011615"/>
            <a:ext cx="9906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86200"/>
            <a:ext cx="457200" cy="85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95600"/>
            <a:ext cx="1809750" cy="39624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0"/>
            <a:ext cx="2209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a zadupotal kade ľahšie. A bolo po Kubovej husi, po teľati, i po koňoch, i po svadbe!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8316E-6 C 0.0085 -0.0037 0.01527 -0.00486 0.02465 -0.00601 C 0.0309 -0.01827 0.03038 -0.03284 0.03229 -0.04718 C 0.03177 -0.06013 0.03159 -0.07308 0.03072 -0.08603 C 0.03003 -0.09551 0.0125 -0.11957 0.00763 -0.12489 C 0.00104 -0.13206 -0.00382 -0.13576 -0.01077 -0.14131 C -0.01389 -0.14385 -0.01684 -0.14686 -0.01997 -0.14963 C -0.02153 -0.15102 -0.02466 -0.15356 -0.02466 -0.15356 C -0.03004 -0.16513 -0.03855 -0.1679 -0.04775 -0.17206 C -0.04792 -0.1723 -0.05556 -0.18016 -0.05695 -0.17831 C -0.05816 -0.17669 -0.05643 -0.17391 -0.05539 -0.17206 C -0.05365 -0.16883 -0.05139 -0.16651 -0.04914 -0.16397 C -0.04601 -0.1605 -0.04341 -0.15611 -0.03993 -0.15356 C -0.03664 -0.15102 -0.03264 -0.15125 -0.02917 -0.14963 C -0.01632 -0.13807 -0.00261 -0.13344 0.01232 -0.12905 C 0.02187 -0.12627 0.02951 -0.11864 0.03854 -0.11471 C 0.04566 -0.10523 0.05173 -0.09621 0.06163 -0.09228 C 0.06215 -0.09158 0.06788 -0.08164 0.07083 -0.08395 C 0.07274 -0.08557 0.07274 -0.0895 0.07378 -0.09228 C 0.07326 -0.10107 0.0743 -0.11032 0.07239 -0.11887 C 0.06909 -0.13344 0.05642 -0.14154 0.0493 -0.15171 C 0.03975 -0.16582 0.03072 -0.18062 0.02152 -0.19473 C 0.01441 -0.20583 0.00729 -0.21716 0.00156 -0.22942 C 0.00017 -0.23243 -0.00157 -0.23497 -0.00313 -0.23774 C -0.00417 -0.23959 -0.00608 -0.24607 -0.00608 -0.24376 C -0.00608 -0.2315 0.00382 -0.22433 0.0092 -0.21716 C 0.01875 -0.20444 0.02951 -0.18293 0.04305 -0.17831 C 0.05156 -0.16698 0.0618 -0.16328 0.07239 -0.15564 C 0.08072 -0.14963 0.08368 -0.14408 0.09236 -0.14131 C 0.10017 -0.1346 0.1092 -0.13182 0.11701 -0.12489 C 0.11649 -0.13113 0.11684 -0.13737 0.11545 -0.14339 C 0.11475 -0.14662 0.11215 -0.14871 0.11076 -0.15171 C 0.10746 -0.15911 0.10659 -0.16351 0.10156 -0.16998 C 0.09843 -0.19103 0.10277 -0.16929 0.09236 -0.19473 C 0.09132 -0.19727 0.09184 -0.20028 0.09079 -0.20282 C 0.07986 -0.23034 0.06284 -0.25509 0.04774 -0.27868 C 0.04097 -0.28932 0.03819 -0.30574 0.02916 -0.3136 C 0.02465 -0.31799 0.01753 -0.31938 0.01232 -0.32169 C 0.00555 -0.30851 0.00798 -0.31753 0.02309 -0.29718 C 0.02829 -0.29024 0.03333 -0.28354 0.03854 -0.2766 C 0.03975 -0.27475 0.04166 -0.27405 0.04305 -0.27243 C 0.04739 -0.26735 0.05191 -0.26249 0.05538 -0.25625 C 0.06232 -0.24399 0.07031 -0.23243 0.08159 -0.22734 C 0.08593 -0.22156 0.09079 -0.21531 0.09687 -0.213 C 0.10694 -0.20907 0.10416 -0.21323 0.11232 -0.20907 C 0.11441 -0.20791 0.11632 -0.20583 0.1184 -0.2049 C 0.12083 -0.20375 0.12361 -0.20375 0.12621 -0.20282 C 0.13038 -0.2012 0.13854 -0.19681 0.13854 -0.19681 C 0.14566 -0.19982 0.14427 -0.19704 0.13854 -0.20907 C 0.13177 -0.22317 0.12378 -0.23589 0.11701 -0.25 C 0.10486 -0.27544 0.09444 -0.30181 0.08316 -0.32794 C 0.07934 -0.33673 0.07638 -0.34598 0.07239 -0.35453 C 0.06961 -0.36032 0.06302 -0.37095 0.06302 -0.37095 C 0.06059 -0.38182 0.05555 -0.39223 0.05086 -0.40171 C 0.0493 -0.40472 0.05607 -0.3994 0.0585 -0.39755 C 0.06701 -0.39107 0.07013 -0.38761 0.08003 -0.38321 C 0.08923 -0.37373 0.09704 -0.3617 0.10625 -0.35245 C 0.10816 -0.3506 0.11059 -0.35014 0.11232 -0.34829 C 0.11562 -0.34459 0.1177 -0.33858 0.12152 -0.33603 C 0.13836 -0.32493 0.11527 -0.34112 0.13541 -0.32378 C 0.14357 -0.31707 0.15329 -0.31406 0.16163 -0.30736 C 0.17135 -0.29949 0.18142 -0.2877 0.19236 -0.28284 C 0.19722 -0.27613 0.20104 -0.27336 0.20763 -0.27058 C 0.20868 -0.27267 0.21076 -0.27405 0.21076 -0.2766 C 0.21076 -0.2796 0.20885 -0.28215 0.20763 -0.28492 C 0.20607 -0.28862 0.19583 -0.31152 0.19236 -0.31753 C 0.18871 -0.32378 0.18159 -0.33603 0.18159 -0.33603 C 0.17899 -0.35014 0.18125 -0.34205 0.17239 -0.3587 C 0.16232 -0.37766 0.17447 -0.35754 0.1677 -0.37304 C 0.16458 -0.3802 0.16041 -0.38645 0.15694 -0.39339 C 0.15503 -0.39732 0.15434 -0.40194 0.15225 -0.40564 C 0.15104 -0.40749 0.1493 -0.40842 0.14774 -0.40981 C 0.14184 -0.42183 0.14809 -0.41096 0.13697 -0.42206 C 0.13125 -0.42785 0.12829 -0.43224 0.12152 -0.4364 C 0.11996 -0.43502 0.11701 -0.43478 0.11701 -0.43247 C 0.11701 -0.43039 0.12013 -0.43155 0.12152 -0.43039 C 0.12343 -0.42877 0.1243 -0.42553 0.12621 -0.42415 C 0.13142 -0.42068 0.1375 -0.42045 0.14305 -0.41836 C 0.15243 -0.40819 0.15937 -0.40657 0.17083 -0.40379 C 0.18003 -0.40449 0.18958 -0.40264 0.19843 -0.40564 C 0.19947 -0.40611 0.2052 -0.42415 0.20625 -0.42623 C 0.20833 -0.43571 0.21007 -0.44542 0.21232 -0.4549 C 0.21319 -0.45907 0.21441 -0.463 0.21545 -0.46716 C 0.21597 -0.46924 0.21701 -0.47341 0.21701 -0.47341 C 0.21111 -0.48474 0.21736 -0.47549 0.2092 -0.4815 C 0.20017 -0.48821 0.19375 -0.49769 0.18316 -0.5 C 0.17847 -0.50093 0.17395 -0.50139 0.16927 -0.50208 C 0.16718 -0.50278 0.1651 -0.50347 0.16302 -0.50416 C 0.16145 -0.50486 0.15694 -0.50625 0.1585 -0.50625 C 0.16961 -0.50625 0.17916 -0.49422 0.18923 -0.48983 C 0.19218 -0.48844 0.19548 -0.48867 0.19843 -0.48774 C 0.20677 -0.48497 0.21458 -0.48011 0.22309 -0.47757 C 0.22413 -0.47549 0.22708 -0.47364 0.22621 -0.47132 C 0.22552 -0.46947 0.22274 -0.47179 0.22152 -0.47341 C 0.2184 -0.47757 0.21597 -0.48243 0.21388 -0.48774 C 0.21284 -0.49052 0.21232 -0.49353 0.21076 -0.49584 C 0.20434 -0.50578 0.20173 -0.50301 0.2092 -0.49584 C 0.21111 -0.49399 0.21354 -0.49353 0.21545 -0.49191 C 0.2177 -0.49006 0.21944 -0.48774 0.22152 -0.48566 C 0.21944 -0.48497 0.21614 -0.48613 0.21545 -0.48358 C 0.21493 -0.48127 0.21822 -0.47965 0.21996 -0.47942 C 0.22257 -0.47896 0.22517 -0.48081 0.22777 -0.4815 C 0.22257 -0.48381 0.22465 -0.48358 0.22152 -0.48358 " pathEditMode="relative" ptsTypes="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5410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600" b="1" dirty="0" smtClean="0"/>
              <a:t>Koniec </a:t>
            </a:r>
            <a:endParaRPr lang="en-US" sz="96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011615"/>
            <a:ext cx="9906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3505200"/>
            <a:ext cx="8382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600200"/>
            <a:ext cx="9906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689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96000" y="41148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1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</TotalTime>
  <Words>27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Slovenský jazyk</vt:lpstr>
      <vt:lpstr>Kubov zajac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Slovenský jazyk</dc:title>
  <dc:creator>Ddad</dc:creator>
  <cp:lastModifiedBy>Drahuska</cp:lastModifiedBy>
  <cp:revision>18</cp:revision>
  <dcterms:created xsi:type="dcterms:W3CDTF">2011-03-20T14:37:59Z</dcterms:created>
  <dcterms:modified xsi:type="dcterms:W3CDTF">2015-09-23T20:31:04Z</dcterms:modified>
</cp:coreProperties>
</file>