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388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341438"/>
            <a:ext cx="7634287" cy="46085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1153E8-A2AF-420D-827A-6B0BFEBE76C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5910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2CB2-7CB3-4C5B-9688-A38352C3D01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6260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2166-931A-4A7F-A202-12512872BF3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3697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FB36-36EA-42FE-92DB-2160146B3C1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745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5BA0-BFB6-4E36-8DFB-11E3915A7F1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5192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25538"/>
            <a:ext cx="36734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125538"/>
            <a:ext cx="36734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6FC7-4414-4890-9054-0527B9BE489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1533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FD602-CBA1-4BF0-BD41-9741FA9618F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2756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92C1-00D5-4906-9CBB-A7CAEC4BFB1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7744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E4E9-052E-4729-94C5-E725E8B2894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933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01F6-6A97-49D0-8E6F-2F6333117F3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8943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A9AE-74A6-41A2-B575-FA4401D9B5B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346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25538"/>
            <a:ext cx="74993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8176CEF-C1BF-4E38-B4EB-3848FDADF7E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5Kv7BnLTvI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package" Target="../embeddings/Microsoft_PowerPoint_Presentation1.pptx"/><Relationship Id="rId4" Type="http://schemas.openxmlformats.org/officeDocument/2006/relationships/hyperlink" Target="https://www.youtube.com/watch?v=UdIi1rGxGp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rb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503238" cy="74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331913" y="188913"/>
            <a:ext cx="74898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2800">
                <a:solidFill>
                  <a:schemeClr val="bg1"/>
                </a:solidFill>
                <a:latin typeface="Arial Black" panose="020B0A04020102020204" pitchFamily="34" charset="0"/>
              </a:rPr>
              <a:t>Завод за унапређивање образовања и васпитања</a:t>
            </a:r>
            <a:endParaRPr lang="en-US" altLang="en-US" sz="28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07950" y="1341438"/>
            <a:ext cx="2879725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sr-Cyrl-CS" altLang="en-US" sz="1800" b="1"/>
              <a:t>Аутори</a:t>
            </a:r>
            <a:r>
              <a:rPr lang="sr-Latn-CS" altLang="en-US" sz="1800" b="1"/>
              <a:t>:</a:t>
            </a:r>
            <a:endParaRPr lang="sr-Cyrl-CS" altLang="en-US" sz="1800" b="1"/>
          </a:p>
          <a:p>
            <a:pPr algn="r" eaLnBrk="1" hangingPunct="1">
              <a:buFontTx/>
              <a:buNone/>
            </a:pPr>
            <a:endParaRPr lang="sr-Cyrl-CS" altLang="en-US" sz="1800" b="1"/>
          </a:p>
          <a:p>
            <a:pPr algn="r" eaLnBrk="1" hangingPunct="1">
              <a:buFontTx/>
              <a:buNone/>
            </a:pPr>
            <a:endParaRPr lang="sr-Cyrl-CS" altLang="en-US" sz="1800" b="1"/>
          </a:p>
          <a:p>
            <a:pPr algn="r" eaLnBrk="1" hangingPunct="1">
              <a:buFontTx/>
              <a:buNone/>
            </a:pPr>
            <a:r>
              <a:rPr lang="sr-Cyrl-CS" altLang="en-US" sz="1800" b="1"/>
              <a:t>Наставни предмет</a:t>
            </a:r>
            <a:r>
              <a:rPr lang="en-US" altLang="en-US" sz="1800" b="1"/>
              <a:t>:</a:t>
            </a:r>
          </a:p>
          <a:p>
            <a:pPr algn="r" eaLnBrk="1" hangingPunct="1">
              <a:buFontTx/>
              <a:buNone/>
            </a:pPr>
            <a:endParaRPr lang="sr-Cyrl-CS" altLang="en-US" sz="1800" b="1"/>
          </a:p>
          <a:p>
            <a:pPr algn="r" eaLnBrk="1" hangingPunct="1">
              <a:buFontTx/>
              <a:buNone/>
            </a:pPr>
            <a:endParaRPr lang="sr-Cyrl-CS" altLang="en-US" sz="1800" b="1"/>
          </a:p>
          <a:p>
            <a:pPr algn="r" eaLnBrk="1" hangingPunct="1">
              <a:buFontTx/>
              <a:buNone/>
            </a:pPr>
            <a:r>
              <a:rPr lang="sr-Cyrl-CS" altLang="en-US" sz="1800" b="1"/>
              <a:t>Рад:</a:t>
            </a:r>
          </a:p>
          <a:p>
            <a:pPr algn="r" eaLnBrk="1" hangingPunct="1">
              <a:buFontTx/>
              <a:buNone/>
            </a:pPr>
            <a:endParaRPr lang="sr-Cyrl-CS" altLang="en-US" sz="1800" b="1"/>
          </a:p>
          <a:p>
            <a:pPr algn="r" eaLnBrk="1" hangingPunct="1">
              <a:buFontTx/>
              <a:buNone/>
            </a:pPr>
            <a:r>
              <a:rPr lang="sr-Cyrl-CS" altLang="en-US" sz="1800" b="1"/>
              <a:t>Тема</a:t>
            </a:r>
            <a:r>
              <a:rPr lang="en-US" altLang="en-US" sz="1800" b="1"/>
              <a:t>:</a:t>
            </a:r>
          </a:p>
          <a:p>
            <a:pPr algn="r" eaLnBrk="1" hangingPunct="1">
              <a:buFontTx/>
              <a:buNone/>
            </a:pPr>
            <a:endParaRPr lang="sr-Cyrl-CS" altLang="en-US" sz="1800" b="1"/>
          </a:p>
          <a:p>
            <a:pPr algn="r" eaLnBrk="1" hangingPunct="1">
              <a:buFontTx/>
              <a:buNone/>
            </a:pPr>
            <a:r>
              <a:rPr lang="sr-Cyrl-CS" altLang="en-US" sz="1800" b="1"/>
              <a:t>Узраст</a:t>
            </a:r>
            <a:r>
              <a:rPr lang="en-US" altLang="en-US" sz="1800" b="1"/>
              <a:t>:</a:t>
            </a:r>
          </a:p>
          <a:p>
            <a:pPr algn="r" eaLnBrk="1" hangingPunct="1">
              <a:buFontTx/>
              <a:buNone/>
            </a:pPr>
            <a:endParaRPr lang="sr-Cyrl-CS" altLang="en-US" sz="1800" b="1"/>
          </a:p>
          <a:p>
            <a:pPr algn="r" eaLnBrk="1" hangingPunct="1">
              <a:buFontTx/>
              <a:buNone/>
            </a:pPr>
            <a:endParaRPr lang="sr-Latn-CS" altLang="en-US" sz="1800" b="1"/>
          </a:p>
          <a:p>
            <a:pPr algn="r" eaLnBrk="1" hangingPunct="1">
              <a:buFontTx/>
              <a:buNone/>
            </a:pPr>
            <a:endParaRPr lang="en-US" altLang="en-US" sz="1800" b="1"/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059113" y="1341438"/>
            <a:ext cx="5976937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en-US" sz="1800"/>
              <a:t>Дарина Пољак, ОШ</a:t>
            </a:r>
            <a:r>
              <a:rPr lang="sr-Cyrl-CS" altLang="en-US" sz="1800"/>
              <a:t> Млада поколења Ковачица</a:t>
            </a:r>
            <a:endParaRPr lang="en-US" altLang="en-US" sz="1800"/>
          </a:p>
          <a:p>
            <a:pPr eaLnBrk="1" hangingPunct="1"/>
            <a:r>
              <a:rPr lang="sr-Cyrl-RS" altLang="en-US" sz="1800"/>
              <a:t>Анна Хркова, ОШ</a:t>
            </a:r>
            <a:r>
              <a:rPr lang="sr-Cyrl-CS" altLang="en-US" sz="1800"/>
              <a:t> Млада поколења Ковачица</a:t>
            </a:r>
            <a:endParaRPr lang="en-US" altLang="en-US" sz="1800"/>
          </a:p>
          <a:p>
            <a:pPr eaLnBrk="1" hangingPunct="1"/>
            <a:endParaRPr lang="sr-Cyrl-CS" altLang="en-US" sz="1800"/>
          </a:p>
          <a:p>
            <a:pPr eaLnBrk="1" hangingPunct="1"/>
            <a:r>
              <a:rPr lang="sr-Cyrl-RS" altLang="en-US" sz="1800"/>
              <a:t>Словачки језик – матерњи језик</a:t>
            </a:r>
          </a:p>
          <a:p>
            <a:pPr eaLnBrk="1" hangingPunct="1"/>
            <a:r>
              <a:rPr lang="sr-Cyrl-RS" altLang="en-US" sz="1800"/>
              <a:t>Информатика и рачунарство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sr-Cyrl-CS" altLang="en-US" sz="1800"/>
              <a:t>Лектира се пише сама – како настаје филм?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sr-Cyrl-CS" altLang="en-US" sz="1800"/>
              <a:t>Интердисциплинарност</a:t>
            </a:r>
          </a:p>
          <a:p>
            <a:pPr eaLnBrk="1" hangingPunct="1"/>
            <a:endParaRPr lang="sr-Cyrl-CS" altLang="en-US" sz="1800"/>
          </a:p>
          <a:p>
            <a:pPr eaLnBrk="1" hangingPunct="1"/>
            <a:r>
              <a:rPr lang="sr-Cyrl-RS" altLang="en-US" sz="1800"/>
              <a:t>Седми разред</a:t>
            </a:r>
            <a:endParaRPr lang="en-US" altLang="en-US" sz="1800"/>
          </a:p>
          <a:p>
            <a:pPr eaLnBrk="1" hangingPunct="1"/>
            <a:endParaRPr lang="sr-Cyrl-CS" altLang="en-US" sz="1800"/>
          </a:p>
        </p:txBody>
      </p:sp>
      <p:sp>
        <p:nvSpPr>
          <p:cNvPr id="3078" name="AutoShape 10"/>
          <p:cNvSpPr>
            <a:spLocks noChangeArrowheads="1"/>
          </p:cNvSpPr>
          <p:nvPr/>
        </p:nvSpPr>
        <p:spPr bwMode="auto">
          <a:xfrm>
            <a:off x="2124075" y="5516563"/>
            <a:ext cx="1655763" cy="935037"/>
          </a:xfrm>
          <a:prstGeom prst="wedgeRoundRectCallout">
            <a:avLst>
              <a:gd name="adj1" fmla="val -74352"/>
              <a:gd name="adj2" fmla="val -26060"/>
              <a:gd name="adj3" fmla="val 16667"/>
            </a:avLst>
          </a:prstGeom>
          <a:solidFill>
            <a:srgbClr val="FFFF99">
              <a:alpha val="63136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1200">
                <a:latin typeface="Verdana" panose="020B0604030504040204" pitchFamily="34" charset="0"/>
              </a:rPr>
              <a:t>Кликните овде за унос приказа часа у </a:t>
            </a:r>
            <a:r>
              <a:rPr lang="sr-Latn-CS" altLang="en-US" sz="1200">
                <a:latin typeface="Verdana" panose="020B0604030504040204" pitchFamily="34" charset="0"/>
              </a:rPr>
              <a:t>Word </a:t>
            </a:r>
            <a:r>
              <a:rPr lang="sr-Cyrl-CS" altLang="en-US" sz="1200">
                <a:latin typeface="Verdana" panose="020B0604030504040204" pitchFamily="34" charset="0"/>
              </a:rPr>
              <a:t>документу!</a:t>
            </a:r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3079" name="Rectangle 17"/>
          <p:cNvSpPr>
            <a:spLocks noChangeArrowheads="1"/>
          </p:cNvSpPr>
          <p:nvPr/>
        </p:nvSpPr>
        <p:spPr bwMode="auto">
          <a:xfrm>
            <a:off x="6732588" y="6453188"/>
            <a:ext cx="24114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r-Cyrl-CS" altLang="en-US" sz="1600">
                <a:latin typeface="Arial Black" panose="020B0A04020102020204" pitchFamily="34" charset="0"/>
              </a:rPr>
              <a:t>Креативна школа 2013/14.</a:t>
            </a:r>
            <a:endParaRPr lang="en-US" altLang="en-US" sz="1600">
              <a:latin typeface="Arial Black" panose="020B0A04020102020204" pitchFamily="34" charset="0"/>
            </a:endParaRPr>
          </a:p>
        </p:txBody>
      </p:sp>
      <p:graphicFrame>
        <p:nvGraphicFramePr>
          <p:cNvPr id="308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368457"/>
              </p:ext>
            </p:extLst>
          </p:nvPr>
        </p:nvGraphicFramePr>
        <p:xfrm>
          <a:off x="468313" y="5424488"/>
          <a:ext cx="1836737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showAsIcon="1" r:id="rId5" imgW="914400" imgH="714240" progId="Word.Document.8">
                  <p:embed/>
                </p:oleObj>
              </mc:Choice>
              <mc:Fallback>
                <p:oleObj name="Document" showAsIcon="1" r:id="rId5" imgW="914400" imgH="71424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24488"/>
                        <a:ext cx="1836737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dirty="0" smtClean="0"/>
              <a:t>Наставни материјали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RS" altLang="en-US" dirty="0" smtClean="0"/>
              <a:t>Презентација три наставна часа „Лектира се пише сама“</a:t>
            </a:r>
            <a:endParaRPr lang="sr-Latn-RS" altLang="en-US" dirty="0" smtClean="0"/>
          </a:p>
          <a:p>
            <a:pPr eaLnBrk="1" hangingPunct="1"/>
            <a:endParaRPr lang="sr-Latn-RS" altLang="en-US" dirty="0"/>
          </a:p>
          <a:p>
            <a:pPr eaLnBrk="1" hangingPunct="1"/>
            <a:endParaRPr lang="sr-Latn-RS" altLang="en-US" dirty="0" smtClean="0"/>
          </a:p>
          <a:p>
            <a:pPr eaLnBrk="1" hangingPunct="1"/>
            <a:endParaRPr lang="sr-Latn-RS" altLang="en-US" dirty="0" smtClean="0"/>
          </a:p>
          <a:p>
            <a:pPr eaLnBrk="1" hangingPunct="1"/>
            <a:endParaRPr lang="sr-Latn-RS" altLang="en-US" dirty="0" smtClean="0"/>
          </a:p>
          <a:p>
            <a:pPr eaLnBrk="1" hangingPunct="1"/>
            <a:r>
              <a:rPr lang="sr-Cyrl-RS" altLang="en-US" dirty="0" smtClean="0">
                <a:hlinkClick r:id="rId3"/>
              </a:rPr>
              <a:t>Линк на снимљени играни филм</a:t>
            </a:r>
            <a:endParaRPr lang="sr-Latn-RS" altLang="en-US" dirty="0" smtClean="0"/>
          </a:p>
          <a:p>
            <a:pPr eaLnBrk="1" hangingPunct="1"/>
            <a:r>
              <a:rPr lang="sr-Cyrl-RS" altLang="en-US" dirty="0" smtClean="0">
                <a:hlinkClick r:id="rId4"/>
              </a:rPr>
              <a:t>Линк на снимљени документарни филм</a:t>
            </a:r>
            <a:endParaRPr lang="sr-Latn-RS" altLang="en-US" dirty="0" smtClean="0"/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07105"/>
              </p:ext>
            </p:extLst>
          </p:nvPr>
        </p:nvGraphicFramePr>
        <p:xfrm>
          <a:off x="3131840" y="2492896"/>
          <a:ext cx="2880320" cy="178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resentation" showAsIcon="1" r:id="rId5" imgW="914400" imgH="771480" progId="PowerPoint.Show.12">
                  <p:embed/>
                </p:oleObj>
              </mc:Choice>
              <mc:Fallback>
                <p:oleObj name="Presentation" showAsIcon="1" r:id="rId5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0" y="2492896"/>
                        <a:ext cx="2880320" cy="1783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s design template">
  <a:themeElements>
    <a:clrScheme name="Note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Not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Notes design template</Template>
  <TotalTime>1724</TotalTime>
  <Words>87</Words>
  <Application>Microsoft Office PowerPoint</Application>
  <PresentationFormat>On-screen Show (4:3)</PresentationFormat>
  <Paragraphs>34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Notes design template</vt:lpstr>
      <vt:lpstr>Document</vt:lpstr>
      <vt:lpstr>Microsoft PowerPoint Presentation</vt:lpstr>
      <vt:lpstr>PowerPoint Presentation</vt:lpstr>
      <vt:lpstr>Наставни материјали</vt:lpstr>
    </vt:vector>
  </TitlesOfParts>
  <Company>CET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 M.</dc:creator>
  <cp:lastModifiedBy>Anna Hrk</cp:lastModifiedBy>
  <cp:revision>116</cp:revision>
  <cp:lastPrinted>1601-01-01T00:00:00Z</cp:lastPrinted>
  <dcterms:created xsi:type="dcterms:W3CDTF">2005-03-02T08:24:37Z</dcterms:created>
  <dcterms:modified xsi:type="dcterms:W3CDTF">2014-11-30T07:52:25Z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TC010731071033</vt:lpwstr>
  </property>
</Properties>
</file>