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3" r:id="rId2"/>
    <p:sldId id="329" r:id="rId3"/>
    <p:sldId id="308" r:id="rId4"/>
    <p:sldId id="314" r:id="rId5"/>
    <p:sldId id="309" r:id="rId6"/>
    <p:sldId id="319" r:id="rId7"/>
    <p:sldId id="328" r:id="rId8"/>
    <p:sldId id="310" r:id="rId9"/>
    <p:sldId id="325" r:id="rId10"/>
    <p:sldId id="315" r:id="rId11"/>
    <p:sldId id="326" r:id="rId12"/>
    <p:sldId id="320" r:id="rId13"/>
    <p:sldId id="321" r:id="rId14"/>
    <p:sldId id="327" r:id="rId15"/>
    <p:sldId id="323" r:id="rId16"/>
    <p:sldId id="324" r:id="rId17"/>
    <p:sldId id="32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6297A7-6D22-4E06-BFA4-D69DFDFF3E9F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98A002-E3BE-4270-B77F-378735FCD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97A7-6D22-4E06-BFA4-D69DFDFF3E9F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8A002-E3BE-4270-B77F-378735FCD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97A7-6D22-4E06-BFA4-D69DFDFF3E9F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8A002-E3BE-4270-B77F-378735FCD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97A7-6D22-4E06-BFA4-D69DFDFF3E9F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8A002-E3BE-4270-B77F-378735FCD7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97A7-6D22-4E06-BFA4-D69DFDFF3E9F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8A002-E3BE-4270-B77F-378735FCD7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97A7-6D22-4E06-BFA4-D69DFDFF3E9F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8A002-E3BE-4270-B77F-378735FCD7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97A7-6D22-4E06-BFA4-D69DFDFF3E9F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8A002-E3BE-4270-B77F-378735FCD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97A7-6D22-4E06-BFA4-D69DFDFF3E9F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8A002-E3BE-4270-B77F-378735FCD7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97A7-6D22-4E06-BFA4-D69DFDFF3E9F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8A002-E3BE-4270-B77F-378735FCD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B6297A7-6D22-4E06-BFA4-D69DFDFF3E9F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8A002-E3BE-4270-B77F-378735FCD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6297A7-6D22-4E06-BFA4-D69DFDFF3E9F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98A002-E3BE-4270-B77F-378735FCD7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B6297A7-6D22-4E06-BFA4-D69DFDFF3E9F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598A002-E3BE-4270-B77F-378735FCD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7584" y="1196752"/>
            <a:ext cx="7848872" cy="4896544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sk-SK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SLABIKA</a:t>
            </a:r>
            <a:endParaRPr lang="sk-SK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r">
              <a:buNone/>
            </a:pPr>
            <a:endParaRPr lang="sk-SK" dirty="0"/>
          </a:p>
          <a:p>
            <a:pPr marL="109728" indent="0" algn="r">
              <a:buNone/>
            </a:pPr>
            <a:endParaRPr lang="sk-SK" sz="2000" dirty="0"/>
          </a:p>
          <a:p>
            <a:pPr marL="109728" indent="0" algn="r">
              <a:buNone/>
            </a:pPr>
            <a:endParaRPr lang="sk-SK" sz="2000" dirty="0"/>
          </a:p>
          <a:p>
            <a:pPr marL="109728" indent="0" algn="r">
              <a:buNone/>
            </a:pPr>
            <a:endParaRPr lang="sk-SK" sz="2000" dirty="0"/>
          </a:p>
          <a:p>
            <a:pPr marL="109728" indent="0" algn="r">
              <a:buNone/>
            </a:pPr>
            <a:r>
              <a:rPr lang="sk-SK" sz="2000" dirty="0"/>
              <a:t>Prof. Dr. Anna </a:t>
            </a:r>
            <a:r>
              <a:rPr lang="sk-SK" sz="2000" dirty="0" err="1"/>
              <a:t>Makišová</a:t>
            </a:r>
            <a:r>
              <a:rPr lang="sk-SK" sz="2000" dirty="0"/>
              <a:t>  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1032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116632"/>
            <a:ext cx="8280920" cy="6480720"/>
          </a:xfrm>
        </p:spPr>
        <p:txBody>
          <a:bodyPr>
            <a:normAutofit lnSpcReduction="10000"/>
          </a:bodyPr>
          <a:lstStyle/>
          <a:p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 je po samohláske zvučná spoluhláska r, l, ľ, m, n, ň, j pred ďalšou spoluhláskou, vtedy sa zvučná spoluhláska vyslovuje v jednej slabike s predchádzajúcou slabičnou hláskou: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09728" indent="0">
              <a:buNone/>
            </a:pP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slam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-ka                      ber-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 </a:t>
            </a:r>
          </a:p>
          <a:p>
            <a:pPr marL="109728" indent="0">
              <a:buNone/>
            </a:pP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zim-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ný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ber-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endParaRPr lang="sk-SK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jem-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ný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kar-ta </a:t>
            </a:r>
          </a:p>
          <a:p>
            <a:pPr marL="109728" indent="0">
              <a:buNone/>
            </a:pP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sln-ko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jar-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ný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109728" indent="0">
              <a:buNone/>
            </a:pP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do 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-c,                    per-li-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čka</a:t>
            </a:r>
            <a:endParaRPr lang="sk-SK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mlá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-ci</a:t>
            </a:r>
          </a:p>
          <a:p>
            <a:pPr marL="109728" indent="0">
              <a:buNone/>
            </a:pP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pôj-dem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09728" indent="0">
              <a:buNone/>
            </a:pP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naj-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pšie</a:t>
            </a:r>
            <a:endParaRPr lang="sk-SK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k-SK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sk-SK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-raj-</a:t>
            </a:r>
            <a:r>
              <a:rPr lang="sk-SK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ší</a:t>
            </a:r>
            <a:endParaRPr lang="sk-S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sk-SK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331816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476672"/>
            <a:ext cx="8280920" cy="6120680"/>
          </a:xfrm>
        </p:spPr>
        <p:txBody>
          <a:bodyPr>
            <a:normAutofit/>
          </a:bodyPr>
          <a:lstStyle/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začiatku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slabiky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byť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spoluhláska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relatívne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najnižším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stupňom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zvučnosti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prípadoch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slam-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samohláske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zvučné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ňom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šumové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ňom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samohláska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hranica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slabiky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medzi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sk-SK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čiže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spoluhláskou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najnižší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stupeň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zvučnosti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8761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404664"/>
            <a:ext cx="8424936" cy="6192688"/>
          </a:xfrm>
        </p:spPr>
        <p:txBody>
          <a:bodyPr>
            <a:normAutofit fontScale="92500"/>
          </a:bodyPr>
          <a:lstStyle/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slovenskom jazyku sa zvučné spoluhlásky pred spoluhláskami na začiatku slova nevyskytujú </a:t>
            </a:r>
          </a:p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nemôžu byť preto ani na začiatku slabiky pred spoluhláskou vnútri slova</a:t>
            </a:r>
          </a:p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toto pravidlo o rozhraničovaní slabík vnútri slova platí aj na hraniciach slov, ktoré sa vyslovujú v jednom artikulačnom takte: [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ce-zˬi-zbi-čku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ce-zˬje-dnu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ľi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čku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o-tˬkonca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ďe-sa-ďˬro-kou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̯] 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(desať rokov), [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u-žˬo-di-šla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prí-ďem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kˬvám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be-zˬňej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bežnej hovorenej súvislej reči nie je toto zoskupovanie spoluhlások okolo nositeľa slabiky nápadné, ale zreteľne vystupuje pri speve</a:t>
            </a:r>
          </a:p>
          <a:p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0758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260648"/>
            <a:ext cx="8352928" cy="6408712"/>
          </a:xfrm>
        </p:spPr>
        <p:txBody>
          <a:bodyPr>
            <a:normAutofit/>
          </a:bodyPr>
          <a:lstStyle/>
          <a:p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neslabičné predložky 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s, z, v, k 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 vyslovujú podľa vyloženého pravidla s prvou slabikou nasledujúceho slova ako jej nedeliteľná zvuková súčasť: </a:t>
            </a:r>
          </a:p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sˬkňi-hou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vˬru-ke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vytraťil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zˬdo-mu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||]</a:t>
            </a:r>
          </a:p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[pristúpil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kˬsto-lu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zˬo-táskou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vˬo-čiax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||]</a:t>
            </a:r>
          </a:p>
          <a:p>
            <a:pPr>
              <a:buNone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9375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260648"/>
            <a:ext cx="8352928" cy="6408712"/>
          </a:xfrm>
        </p:spPr>
        <p:txBody>
          <a:bodyPr>
            <a:normAutofit/>
          </a:bodyPr>
          <a:lstStyle/>
          <a:p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keď v tej istej slabike za slabičnou hláskou nenasleduje spoluhláska, hovoríme o </a:t>
            </a:r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otvorenej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slabike: 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-bo-ta, ú-si-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lie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kr-va-vý</a:t>
            </a: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 nasleduje spoluhláska, hovoríme o </a:t>
            </a:r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zatvorenej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slabike</a:t>
            </a:r>
          </a:p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býva tak obyčajne na konci slova pred prestávkou: 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-dosť, blesk, rám, buk, 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-pier, kus, je-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seň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alebo na konci slabík so zvučnými spoluhláskami vnútri slova: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star-ší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stol-ný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ro-zum-ný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-raj-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ší</a:t>
            </a: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3811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260648"/>
            <a:ext cx="8352928" cy="6408712"/>
          </a:xfrm>
        </p:spPr>
        <p:txBody>
          <a:bodyPr>
            <a:normAutofit/>
          </a:bodyPr>
          <a:lstStyle/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slová majú toľko slabík, koľko je v nich nositeľov slabiky</a:t>
            </a:r>
          </a:p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slovenčine rozlišujeme slová:</a:t>
            </a:r>
          </a:p>
          <a:p>
            <a:pPr marL="109728" indent="0">
              <a:buNone/>
            </a:pP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sk-SK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jednoslabičné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kraj, stroj, pluh, rak, chlieb</a:t>
            </a:r>
          </a:p>
          <a:p>
            <a:pPr marL="109728" indent="0">
              <a:buNone/>
            </a:pP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sk-SK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dvojslabičné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večer, krása, roľa, vrece, lampa,   </a:t>
            </a:r>
          </a:p>
          <a:p>
            <a:pPr marL="109728" indent="0">
              <a:buNone/>
            </a:pP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stolček</a:t>
            </a:r>
          </a:p>
          <a:p>
            <a:pPr marL="109728" indent="0">
              <a:buNone/>
            </a:pP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k-SK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trojslabičné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pšenica, večera, kupovať, cestovať</a:t>
            </a:r>
          </a:p>
          <a:p>
            <a:pPr marL="109728" indent="0">
              <a:buNone/>
            </a:pP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k-SK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štvorslabičné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užitočný, vyčitovať, odporučiť,  </a:t>
            </a:r>
          </a:p>
          <a:p>
            <a:pPr marL="109728" indent="0">
              <a:buNone/>
            </a:pP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samohláska, nemocnica</a:t>
            </a:r>
          </a:p>
          <a:p>
            <a:pPr marL="109728" indent="0">
              <a:buNone/>
            </a:pP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sk-SK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viacslabičné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univerzita, nepochopiteľný,  </a:t>
            </a:r>
          </a:p>
          <a:p>
            <a:pPr marL="109728" indent="0">
              <a:buNone/>
            </a:pP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najvynikajúcejší 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atď. </a:t>
            </a:r>
          </a:p>
          <a:p>
            <a:pPr>
              <a:buNone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747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260648"/>
            <a:ext cx="8352928" cy="6408712"/>
          </a:xfrm>
        </p:spPr>
        <p:txBody>
          <a:bodyPr>
            <a:normAutofit fontScale="92500" lnSpcReduction="10000"/>
          </a:bodyPr>
          <a:lstStyle/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slabika nemá ani slovný ani gramatický význam</a:t>
            </a:r>
          </a:p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jesto hodne jednoslabičných slov, ale to nerozhoduje, lebo slabiky vo viacslabičných slovách nemajú obyčajne nijaký význam: </a:t>
            </a:r>
          </a:p>
          <a:p>
            <a:pPr marL="109728" indent="0">
              <a:buNone/>
            </a:pP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zá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-hra-da, 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-sta, do-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ska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mu-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vať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prá-ca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109728" indent="0">
              <a:buNone/>
            </a:pP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-jem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existujú slová, ktoré pozostávajú z jedinej hlásky, ako spojky 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i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predložky 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u, s, z, v, k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ale zato nemožno hovoriť, že by hláska mala nejaký slovný význam</a:t>
            </a:r>
          </a:p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podobne je to pri jednoslabičných slovách</a:t>
            </a:r>
          </a:p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slabika je v slovenskom jazyku nositeľom prozodických vlastností, a to slabičnej dĺžky a prízvuku</a:t>
            </a:r>
          </a:p>
          <a:p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6853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332656"/>
            <a:ext cx="8352928" cy="6264696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sk-SK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ĎAKUJEM  </a:t>
            </a:r>
          </a:p>
          <a:p>
            <a:pPr marL="109728" indent="0" algn="ctr">
              <a:buNone/>
            </a:pPr>
            <a:r>
              <a:rPr lang="sk-SK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ZA  </a:t>
            </a:r>
            <a:endParaRPr lang="sk-SK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sk-SK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POZORNOSŤ!</a:t>
            </a:r>
          </a:p>
        </p:txBody>
      </p:sp>
    </p:spTree>
    <p:extLst>
      <p:ext uri="{BB962C8B-B14F-4D97-AF65-F5344CB8AC3E}">
        <p14:creationId xmlns:p14="http://schemas.microsoft.com/office/powerpoint/2010/main" val="1097350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052736"/>
            <a:ext cx="8352928" cy="5040560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SJ.1.3.4. člení slová na slabiky v jednoduchých prípadoch</a:t>
            </a:r>
          </a:p>
          <a:p>
            <a:pPr marL="109728" indent="0" algn="just">
              <a:buNone/>
            </a:pP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SJ.2.3.2. člení slová na slabiky a vie určiť predponu </a:t>
            </a:r>
          </a:p>
          <a:p>
            <a:pPr marL="109728" indent="0" algn="just">
              <a:buNone/>
            </a:pPr>
            <a:endParaRPr lang="sk-SK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6811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404664"/>
            <a:ext cx="8424936" cy="6192688"/>
          </a:xfrm>
        </p:spPr>
        <p:txBody>
          <a:bodyPr>
            <a:normAutofit/>
          </a:bodyPr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hlásky sa podľa osobitných pravidiel zoskupujú do väčších zvukových celkov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najmenšie hláskové zoskupenia, v ktorých sa tieto pravidlá uplatňujú, sú slabika a morféma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pravidlami o zoskupovaní hlások sa zaoberá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kombinatorika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slabika je najmenšie zoskupenie hlások (foném), ktoré sú vo vzájomnom relatívne maximálnom kontraste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základom slabiky je hláska, ktorá v danom okolí má najvyšší stupeň zvučnosti (sonority)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táto hláska viaže na seba hlásky s relatívne nižším stupňom zvučnosti</a:t>
            </a:r>
          </a:p>
          <a:p>
            <a:endParaRPr lang="en-GB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414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404664"/>
            <a:ext cx="8424936" cy="6192688"/>
          </a:xfrm>
        </p:spPr>
        <p:txBody>
          <a:bodyPr>
            <a:normAutofit/>
          </a:bodyPr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hláska, ktorá slabiku utvára, sa volá slabikotvorná, slabičná alebo nositeľ slabiky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slovenskom jazyku nositeľom slabiky sú okrem samohlások aj dvojhlásky, ktoré sa vyslovujú v rámci jednej a tej istej slabiky: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siať, 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via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-zať, viac, mier, </a:t>
            </a:r>
          </a:p>
          <a:p>
            <a:pPr marL="109728" indent="0">
              <a:buNone/>
            </a:pP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ve-diem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za-vie-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rať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dô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-dok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samohlásky a dvojhlásky sú vždy slabičné hlásky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zvučné spoluhlásky r, l tvoria slabiku len vtedy, keď sú medzi spoluhláskami: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krk, vrch, vlk, sr-na, 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vŕ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-ba, 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-ci, hl-bo-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inokedy r, l nemôžu byť nositeľom slabiky: 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sla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-ma, </a:t>
            </a:r>
          </a:p>
          <a:p>
            <a:pPr marL="109728" indent="0">
              <a:buNone/>
            </a:pP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la-vi-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po-li-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-re, re-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po-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o-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-vo</a:t>
            </a:r>
          </a:p>
          <a:p>
            <a:pPr>
              <a:buNone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1971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548680"/>
            <a:ext cx="8280920" cy="6048672"/>
          </a:xfrm>
        </p:spPr>
        <p:txBody>
          <a:bodyPr>
            <a:normAutofit/>
          </a:bodyPr>
          <a:lstStyle/>
          <a:p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zvučné spoluhlásky </a:t>
            </a:r>
            <a:r>
              <a:rPr lang="sk-SK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ľ, m, n, ň, j 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všetky ostatné šumové spoluhlásky sú vždy neslabičné</a:t>
            </a:r>
          </a:p>
          <a:p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spájajú sa so slabičnými hláskami: </a:t>
            </a:r>
            <a:r>
              <a:rPr lang="sk-SK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vlasť, </a:t>
            </a:r>
            <a:r>
              <a:rPr lang="sk-SK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</a:t>
            </a:r>
            <a:r>
              <a:rPr lang="sk-SK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-na, </a:t>
            </a:r>
            <a:r>
              <a:rPr lang="sk-SK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kni</a:t>
            </a:r>
            <a:r>
              <a:rPr lang="sk-SK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-ha, </a:t>
            </a:r>
            <a:r>
              <a:rPr lang="sk-SK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vzde</a:t>
            </a:r>
            <a:r>
              <a:rPr lang="sk-SK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-la-nie, </a:t>
            </a:r>
            <a:r>
              <a:rPr lang="sk-SK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sk-SK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-ťa-</a:t>
            </a:r>
            <a:r>
              <a:rPr lang="sk-SK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zstvo</a:t>
            </a:r>
            <a:r>
              <a:rPr lang="sk-SK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se-stra</a:t>
            </a:r>
            <a:r>
              <a:rPr lang="sk-SK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ma-</a:t>
            </a:r>
            <a:r>
              <a:rPr lang="sk-SK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tka</a:t>
            </a:r>
            <a:endParaRPr lang="sk-SK" sz="2800" dirty="0" err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spoluhlásky samy osebe nemôžu utvárať slabiku </a:t>
            </a:r>
          </a:p>
          <a:p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citoslovcia ako </a:t>
            </a:r>
            <a:r>
              <a:rPr lang="sk-SK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pst, </a:t>
            </a:r>
            <a:r>
              <a:rPr lang="sk-SK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ššš</a:t>
            </a:r>
            <a:r>
              <a:rPr lang="sk-SK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žžž</a:t>
            </a:r>
            <a:r>
              <a:rPr lang="sk-SK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hm 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atď. tvoria výnimku</a:t>
            </a:r>
          </a:p>
          <a:p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sú to slová, ktoré napodobňujú prírodné (nejazykové) zvuky</a:t>
            </a:r>
          </a:p>
          <a:p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preto sa vymykajú spod pravidiel o spájaní hlások v slabike, ktoré platia v slovách s intelektuálnym významom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6564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476672"/>
            <a:ext cx="8352928" cy="6120680"/>
          </a:xfrm>
        </p:spPr>
        <p:txBody>
          <a:bodyPr>
            <a:normAutofit/>
          </a:bodyPr>
          <a:lstStyle/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samohláska môže byť na začiatku slabiky len vtedy, keď je na samom začiatku slova a keď sa slovo vyslovuje po prestávke: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ale, aby, udica, úhor, otec, obrana, idem, ihla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alebo na hranici zložených slov a spojení slov, keď sa predpona, predložka alebo iné predchádzajúce slovo končí na samohlásku a nasledujúce sa začína tiež na samohlásku: </a:t>
            </a:r>
          </a:p>
          <a:p>
            <a:pPr marL="109728" indent="0" algn="just">
              <a:buNone/>
            </a:pP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pre-obliecť sa              modro-oký </a:t>
            </a:r>
          </a:p>
          <a:p>
            <a:pPr marL="109728" indent="0" algn="just">
              <a:buNone/>
            </a:pP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samo-obsluha              pri-ozdobiť </a:t>
            </a:r>
          </a:p>
          <a:p>
            <a:pPr marL="109728" indent="0" algn="just">
              <a:buNone/>
            </a:pP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za uchom                     do obchodu </a:t>
            </a:r>
          </a:p>
          <a:p>
            <a:pPr marL="109728" indent="0" algn="just">
              <a:buNone/>
            </a:pP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na-okolo                      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-omylný </a:t>
            </a:r>
          </a:p>
          <a:p>
            <a:pPr marL="109728" indent="0" algn="just">
              <a:buNone/>
            </a:pP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-ohrozený               o občanoch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7798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476672"/>
            <a:ext cx="8352928" cy="6120680"/>
          </a:xfrm>
        </p:spPr>
        <p:txBody>
          <a:bodyPr>
            <a:normAutofit/>
          </a:bodyPr>
          <a:lstStyle/>
          <a:p>
            <a:pPr algn="just"/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 sa vyskytnú vedľa seba dve samohlásky, napr. v cudzích slovách (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oáza, dialekt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alebo v domácich slovách (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samoobsluha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vytvoria dve slabiky: </a:t>
            </a:r>
          </a:p>
          <a:p>
            <a:pPr marL="109728" indent="0"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o-á-za </a:t>
            </a:r>
          </a:p>
          <a:p>
            <a:pPr marL="109728" indent="0"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di-a-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lekt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09728" indent="0"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sa-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-o-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bslu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-ha  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začiatku slabiky býva vždy spoluhláska alebo skupina spoluhlások 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3165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404664"/>
            <a:ext cx="8424936" cy="6192688"/>
          </a:xfrm>
        </p:spPr>
        <p:txBody>
          <a:bodyPr>
            <a:normAutofit/>
          </a:bodyPr>
          <a:lstStyle/>
          <a:p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spoluhláskou na začiatku slabiky nasleduje samohláska, dvojhláska alebo slabičné r, l (len vnútri slova pred spoluhláskou): 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krá-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tko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ve-die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ria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-dny, vie-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br-do, ja-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slabika vrcholí na najvyššom stupni zvučnosti čiže na slabičnej hláske</a:t>
            </a:r>
          </a:p>
          <a:p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klesnutie zvučnosti na relatívne najnižší stupeň znamená začiatok nasledujúcej slabiky</a:t>
            </a: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414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692696"/>
            <a:ext cx="8352928" cy="5904656"/>
          </a:xfrm>
        </p:spPr>
        <p:txBody>
          <a:bodyPr>
            <a:normAutofit lnSpcReduction="10000"/>
          </a:bodyPr>
          <a:lstStyle/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všetky spoluhlásky, ktoré nasledujú vnútri slova po samohláske, strháva na seba nasledujúca slabičná hláska:      </a:t>
            </a:r>
          </a:p>
          <a:p>
            <a:pPr marL="109728" indent="0">
              <a:buNone/>
            </a:pP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se-stra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ja-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sný</a:t>
            </a:r>
            <a:endParaRPr lang="sk-SK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by-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strý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plo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-ta</a:t>
            </a:r>
          </a:p>
          <a:p>
            <a:pPr marL="109728" indent="0">
              <a:buNone/>
            </a:pP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o-dná-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ša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hr-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dlo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09728" indent="0">
              <a:buNone/>
            </a:pP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po-pro-ste                  u-li-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čka</a:t>
            </a:r>
            <a:endParaRPr lang="sk-SK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hvie-zda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e-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ktri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-ka</a:t>
            </a:r>
          </a:p>
          <a:p>
            <a:pPr marL="109728" indent="0">
              <a:buNone/>
            </a:pP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-do-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stný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o-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dpro</a:t>
            </a:r>
            <a:r>
              <a:rPr lang="sk-SK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k-SK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siť</a:t>
            </a: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 marL="109728" indent="0">
              <a:buNone/>
            </a:pP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9721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1911</TotalTime>
  <Words>1031</Words>
  <Application>Microsoft Office PowerPoint</Application>
  <PresentationFormat>Prezentácia na obrazovke (4:3)</PresentationFormat>
  <Paragraphs>116</Paragraphs>
  <Slides>17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17</vt:i4>
      </vt:variant>
    </vt:vector>
  </HeadingPairs>
  <TitlesOfParts>
    <vt:vector size="23" baseType="lpstr">
      <vt:lpstr>Lucida Sans Unicode</vt:lpstr>
      <vt:lpstr>Times New Roman</vt:lpstr>
      <vt:lpstr>Verdana</vt:lpstr>
      <vt:lpstr>Wingdings 2</vt:lpstr>
      <vt:lpstr>Wingdings 3</vt:lpstr>
      <vt:lpstr>Concourse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MORFOLÓGIA  TVAROSLOVIE</dc:title>
  <dc:creator>win7</dc:creator>
  <cp:lastModifiedBy>Maria Andrášiková</cp:lastModifiedBy>
  <cp:revision>205</cp:revision>
  <dcterms:created xsi:type="dcterms:W3CDTF">2016-10-12T15:28:55Z</dcterms:created>
  <dcterms:modified xsi:type="dcterms:W3CDTF">2023-01-12T10:07:14Z</dcterms:modified>
</cp:coreProperties>
</file>