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440F-04F6-46E8-87F2-0E739308CE51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D590F-9542-45DE-B879-CFCC5DE0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7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B583-FC02-4BF6-8B18-0FE4E4965ADA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7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E8D-3DBE-48FD-A1AC-0F00F5BAD908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EC9E-DDBA-4295-A73D-DEAF1CBB6635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8AF-C696-4A7A-BB19-8D1F1B2D33F2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AAEE-CEA7-4C5A-9928-8B81C04C2114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3FA-9981-4EDD-8D24-C9378B741680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40FB-FF15-4CE0-AA09-FBFD6EA2AC1B}" type="datetime1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4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E6E-E8B9-4B5A-B9BC-6C328D30CB8C}" type="datetime1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CE6-7F8E-4DCC-A9F3-9571456F4724}" type="datetime1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1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D4B-1760-418B-89B4-F1F398735AA3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3EC9-2BDD-43A8-8596-F9C56167D8DE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1E22-B036-4984-ACC4-5CB2461F4E42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C9D9-CEFC-4D2F-9F63-9DC312A1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4" y="-87085"/>
            <a:ext cx="12213904" cy="9160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048" y="1485393"/>
            <a:ext cx="9144000" cy="23876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Mlad</a:t>
            </a:r>
            <a:r>
              <a:rPr lang="sk-SK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í</a:t>
            </a:r>
            <a:r>
              <a:rPr lang="en-US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dolnozemci</a:t>
            </a:r>
            <a:endParaRPr lang="en-US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31" y="6292987"/>
            <a:ext cx="11956869" cy="360362"/>
          </a:xfrm>
        </p:spPr>
        <p:txBody>
          <a:bodyPr>
            <a:normAutofit/>
          </a:bodyPr>
          <a:lstStyle/>
          <a:p>
            <a:pPr algn="l"/>
            <a:r>
              <a:rPr lang="sk-SK" sz="1600" dirty="0">
                <a:solidFill>
                  <a:schemeClr val="bg1"/>
                </a:solidFill>
              </a:rPr>
              <a:t>Martin Pintir, Ines Oros, Ján Bažik, Domokos Noel, Maia Suciu, Marína Tordaji, Valentin</a:t>
            </a:r>
            <a:r>
              <a:rPr lang="sr-Latn-RS" sz="1600" dirty="0">
                <a:solidFill>
                  <a:schemeClr val="bg1"/>
                </a:solidFill>
              </a:rPr>
              <a:t> Mihut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37" y="237492"/>
            <a:ext cx="10515600" cy="1325563"/>
          </a:xfrm>
        </p:spPr>
        <p:txBody>
          <a:bodyPr>
            <a:normAutofit/>
          </a:bodyPr>
          <a:lstStyle/>
          <a:p>
            <a:r>
              <a:rPr lang="sk-SK" sz="6000" b="1" dirty="0">
                <a:latin typeface="Baskerville Old Face" panose="02020602080505020303" pitchFamily="18" charset="0"/>
              </a:rPr>
              <a:t>Matej Čáni</a:t>
            </a:r>
            <a:endParaRPr lang="en-US" sz="6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37" y="1546951"/>
            <a:ext cx="3716383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askerville Old Face" panose="02020602080505020303" pitchFamily="18" charset="0"/>
              </a:rPr>
              <a:t>Matej Čáni bol z Malinca a on bol impopulátor.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3200" dirty="0">
                <a:latin typeface="Baskerville Old Face" panose="02020602080505020303" pitchFamily="18" charset="0"/>
              </a:rPr>
              <a:t> V roku 1745 privádza 128 slovenských rodín na toto územie.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77" y="900274"/>
            <a:ext cx="3416142" cy="455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ile:Statue of Matej Č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3" y="900274"/>
            <a:ext cx="3411491" cy="455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1940" y="5660191"/>
            <a:ext cx="276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Socha Mateja Čániho v parku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32967" y="5607577"/>
            <a:ext cx="1813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Ozdobný koč v parku Mateja Čaniho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0141"/>
            <a:ext cx="10515600" cy="1325563"/>
          </a:xfrm>
        </p:spPr>
        <p:txBody>
          <a:bodyPr/>
          <a:lstStyle/>
          <a:p>
            <a:r>
              <a:rPr lang="sk-SK" b="1" dirty="0">
                <a:latin typeface="Baskerville Old Face" panose="02020602080505020303" pitchFamily="18" charset="0"/>
              </a:rPr>
              <a:t>Park Zuzky Medveďovej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03" y="1565704"/>
            <a:ext cx="3298371" cy="4351338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Baskerville Old Face" panose="02020602080505020303" pitchFamily="18" charset="0"/>
              </a:rPr>
              <a:t>Zuz</a:t>
            </a:r>
            <a:r>
              <a:rPr lang="en-US" dirty="0" err="1">
                <a:latin typeface="Baskerville Old Face" panose="02020602080505020303" pitchFamily="18" charset="0"/>
              </a:rPr>
              <a:t>ka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/>
              <a:t>Medve</a:t>
            </a:r>
            <a:r>
              <a:rPr lang="sk-SK" dirty="0"/>
              <a:t>ď</a:t>
            </a:r>
            <a:r>
              <a:rPr lang="en-US" dirty="0"/>
              <a:t>ova</a:t>
            </a:r>
            <a:r>
              <a:rPr lang="en-US" dirty="0">
                <a:latin typeface="Baskerville Old Face" panose="02020602080505020303" pitchFamily="18" charset="0"/>
              </a:rPr>
              <a:t> bola </a:t>
            </a:r>
            <a:r>
              <a:rPr lang="en-US" dirty="0" err="1">
                <a:latin typeface="Baskerville Old Face" panose="02020602080505020303" pitchFamily="18" charset="0"/>
              </a:rPr>
              <a:t>prv</a:t>
            </a:r>
            <a:r>
              <a:rPr lang="sk-SK" dirty="0">
                <a:latin typeface="Baskerville Old Face" panose="02020602080505020303" pitchFamily="18" charset="0"/>
              </a:rPr>
              <a:t>á</a:t>
            </a:r>
            <a:r>
              <a:rPr lang="en-US" dirty="0">
                <a:latin typeface="Baskerville Old Face" panose="02020602080505020303" pitchFamily="18" charset="0"/>
              </a:rPr>
              <a:t> v</a:t>
            </a:r>
            <a:r>
              <a:rPr lang="sk-SK" dirty="0">
                <a:latin typeface="Baskerville Old Face" panose="02020602080505020303" pitchFamily="18" charset="0"/>
              </a:rPr>
              <a:t>ý</a:t>
            </a:r>
            <a:r>
              <a:rPr lang="en-US" dirty="0" err="1">
                <a:latin typeface="Baskerville Old Face" panose="02020602080505020303" pitchFamily="18" charset="0"/>
              </a:rPr>
              <a:t>znamn</a:t>
            </a:r>
            <a:r>
              <a:rPr lang="sk-SK" dirty="0">
                <a:latin typeface="Baskerville Old Face" panose="02020602080505020303" pitchFamily="18" charset="0"/>
              </a:rPr>
              <a:t>á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akademick</a:t>
            </a:r>
            <a:r>
              <a:rPr lang="sk-SK" dirty="0">
                <a:latin typeface="Baskerville Old Face" panose="02020602080505020303" pitchFamily="18" charset="0"/>
              </a:rPr>
              <a:t>á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maliarka</a:t>
            </a:r>
            <a:r>
              <a:rPr lang="en-US" dirty="0">
                <a:latin typeface="Baskerville Old Face" panose="02020602080505020303" pitchFamily="18" charset="0"/>
              </a:rPr>
              <a:t>, </a:t>
            </a:r>
            <a:r>
              <a:rPr lang="en-US" dirty="0" err="1">
                <a:latin typeface="Baskerville Old Face" panose="02020602080505020303" pitchFamily="18" charset="0"/>
              </a:rPr>
              <a:t>ktora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sa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narodila</a:t>
            </a:r>
            <a:r>
              <a:rPr lang="en-US" dirty="0">
                <a:latin typeface="Baskerville Old Face" panose="02020602080505020303" pitchFamily="18" charset="0"/>
              </a:rPr>
              <a:t> v </a:t>
            </a:r>
            <a:r>
              <a:rPr lang="en-US" dirty="0"/>
              <a:t>B</a:t>
            </a:r>
            <a:r>
              <a:rPr lang="sk-SK" dirty="0" err="1"/>
              <a:t>áč</a:t>
            </a:r>
            <a:r>
              <a:rPr lang="en-US" dirty="0" err="1"/>
              <a:t>skom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Petrovci</a:t>
            </a:r>
            <a:r>
              <a:rPr lang="en-US" dirty="0">
                <a:latin typeface="Baskerville Old Face" panose="02020602080505020303" pitchFamily="18" charset="0"/>
              </a:rPr>
              <a:t>. Poch</a:t>
            </a:r>
            <a:r>
              <a:rPr lang="sk-SK" dirty="0">
                <a:latin typeface="Baskerville Old Face" panose="02020602080505020303" pitchFamily="18" charset="0"/>
              </a:rPr>
              <a:t>á</a:t>
            </a:r>
            <a:r>
              <a:rPr lang="en-US" dirty="0" err="1">
                <a:latin typeface="Baskerville Old Face" panose="02020602080505020303" pitchFamily="18" charset="0"/>
              </a:rPr>
              <a:t>dzala</a:t>
            </a:r>
            <a:r>
              <a:rPr lang="en-US" dirty="0">
                <a:latin typeface="Baskerville Old Face" panose="02020602080505020303" pitchFamily="18" charset="0"/>
              </a:rPr>
              <a:t> z </a:t>
            </a:r>
            <a:r>
              <a:rPr lang="en-US" dirty="0" err="1">
                <a:latin typeface="Baskerville Old Face" panose="02020602080505020303" pitchFamily="18" charset="0"/>
              </a:rPr>
              <a:t>ro</a:t>
            </a:r>
            <a:r>
              <a:rPr lang="sk-SK" dirty="0">
                <a:latin typeface="Baskerville Old Face" panose="02020602080505020303" pitchFamily="18" charset="0"/>
              </a:rPr>
              <a:t>ľ</a:t>
            </a:r>
            <a:r>
              <a:rPr lang="en-US" dirty="0">
                <a:latin typeface="Baskerville Old Face" panose="02020602080505020303" pitchFamily="18" charset="0"/>
              </a:rPr>
              <a:t>n</a:t>
            </a:r>
            <a:r>
              <a:rPr lang="sk-SK" dirty="0">
                <a:latin typeface="Baskerville Old Face" panose="02020602080505020303" pitchFamily="18" charset="0"/>
              </a:rPr>
              <a:t>í</a:t>
            </a:r>
            <a:r>
              <a:rPr lang="en-US" dirty="0" err="1">
                <a:latin typeface="Baskerville Old Face" panose="02020602080505020303" pitchFamily="18" charset="0"/>
              </a:rPr>
              <a:t>ckej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rodiny</a:t>
            </a:r>
            <a:r>
              <a:rPr lang="en-US" dirty="0">
                <a:latin typeface="Baskerville Old Face" panose="02020602080505020303" pitchFamily="18" charset="0"/>
              </a:rPr>
              <a:t>, </a:t>
            </a:r>
            <a:r>
              <a:rPr lang="sk-SK" dirty="0">
                <a:latin typeface="Baskerville Old Face" panose="02020602080505020303" pitchFamily="18" charset="0"/>
              </a:rPr>
              <a:t>č</a:t>
            </a:r>
            <a:r>
              <a:rPr lang="en-US" dirty="0">
                <a:latin typeface="Baskerville Old Face" panose="02020602080505020303" pitchFamily="18" charset="0"/>
              </a:rPr>
              <a:t>o v</a:t>
            </a:r>
            <a:r>
              <a:rPr lang="sk-SK" dirty="0">
                <a:latin typeface="Baskerville Old Face" panose="02020602080505020303" pitchFamily="18" charset="0"/>
              </a:rPr>
              <a:t>ý</a:t>
            </a:r>
            <a:r>
              <a:rPr lang="en-US" dirty="0" err="1">
                <a:latin typeface="Baskerville Old Face" panose="02020602080505020303" pitchFamily="18" charset="0"/>
              </a:rPr>
              <a:t>razne</a:t>
            </a:r>
            <a:r>
              <a:rPr lang="en-US" dirty="0">
                <a:latin typeface="Baskerville Old Face" panose="02020602080505020303" pitchFamily="18" charset="0"/>
              </a:rPr>
              <a:t> o</a:t>
            </a:r>
            <a:r>
              <a:rPr lang="sk-SK" dirty="0">
                <a:latin typeface="Baskerville Old Face" panose="02020602080505020303" pitchFamily="18" charset="0"/>
              </a:rPr>
              <a:t>v</a:t>
            </a:r>
            <a:r>
              <a:rPr lang="en-US" dirty="0">
                <a:latin typeface="Baskerville Old Face" panose="02020602080505020303" pitchFamily="18" charset="0"/>
              </a:rPr>
              <a:t>pl</a:t>
            </a:r>
            <a:r>
              <a:rPr lang="sk-SK" dirty="0">
                <a:latin typeface="Baskerville Old Face" panose="02020602080505020303" pitchFamily="18" charset="0"/>
              </a:rPr>
              <a:t>y</a:t>
            </a:r>
            <a:r>
              <a:rPr lang="en-US" dirty="0" err="1">
                <a:latin typeface="Baskerville Old Face" panose="02020602080505020303" pitchFamily="18" charset="0"/>
              </a:rPr>
              <a:t>vnilo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jej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tvorbu</a:t>
            </a:r>
            <a:r>
              <a:rPr lang="en-US" dirty="0">
                <a:latin typeface="Baskerville Old Face" panose="02020602080505020303" pitchFamily="18" charset="0"/>
              </a:rPr>
              <a:t>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V </a:t>
            </a:r>
            <a:r>
              <a:rPr lang="en-US" dirty="0" err="1">
                <a:latin typeface="Baskerville Old Face" panose="02020602080505020303" pitchFamily="18" charset="0"/>
              </a:rPr>
              <a:t>parku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sa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nach</a:t>
            </a:r>
            <a:r>
              <a:rPr lang="sk-SK" dirty="0">
                <a:latin typeface="Baskerville Old Face" panose="02020602080505020303" pitchFamily="18" charset="0"/>
              </a:rPr>
              <a:t>á</a:t>
            </a:r>
            <a:r>
              <a:rPr lang="en-US" dirty="0" err="1">
                <a:latin typeface="Baskerville Old Face" panose="02020602080505020303" pitchFamily="18" charset="0"/>
              </a:rPr>
              <a:t>dza</a:t>
            </a:r>
            <a:r>
              <a:rPr lang="en-US" dirty="0">
                <a:latin typeface="Baskerville Old Face" panose="02020602080505020303" pitchFamily="18" charset="0"/>
              </a:rPr>
              <a:t> pam</a:t>
            </a:r>
            <a:r>
              <a:rPr lang="sk-SK" dirty="0">
                <a:latin typeface="Baskerville Old Face" panose="02020602080505020303" pitchFamily="18" charset="0"/>
              </a:rPr>
              <a:t>ä</a:t>
            </a:r>
            <a:r>
              <a:rPr lang="en-US" dirty="0" err="1">
                <a:latin typeface="Baskerville Old Face" panose="02020602080505020303" pitchFamily="18" charset="0"/>
              </a:rPr>
              <a:t>tn</a:t>
            </a:r>
            <a:r>
              <a:rPr lang="sk-SK" dirty="0">
                <a:latin typeface="Baskerville Old Face" panose="02020602080505020303" pitchFamily="18" charset="0"/>
              </a:rPr>
              <a:t>á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busta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sk-SK" dirty="0">
                <a:latin typeface="Baskerville Old Face" panose="02020602080505020303" pitchFamily="18" charset="0"/>
              </a:rPr>
              <a:t>Z</a:t>
            </a:r>
            <a:r>
              <a:rPr lang="en-US" dirty="0">
                <a:latin typeface="Baskerville Old Face" panose="02020602080505020303" pitchFamily="18" charset="0"/>
              </a:rPr>
              <a:t>u</a:t>
            </a:r>
            <a:r>
              <a:rPr lang="sk-SK" dirty="0">
                <a:latin typeface="Baskerville Old Face" panose="02020602080505020303" pitchFamily="18" charset="0"/>
              </a:rPr>
              <a:t>z</a:t>
            </a:r>
            <a:r>
              <a:rPr lang="en-US" dirty="0" err="1">
                <a:latin typeface="Baskerville Old Face" panose="02020602080505020303" pitchFamily="18" charset="0"/>
              </a:rPr>
              <a:t>ky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sk-SK" dirty="0">
                <a:latin typeface="Baskerville Old Face" panose="02020602080505020303" pitchFamily="18" charset="0"/>
              </a:rPr>
              <a:t>M</a:t>
            </a:r>
            <a:r>
              <a:rPr lang="en-US" dirty="0" err="1">
                <a:latin typeface="Baskerville Old Face" panose="02020602080505020303" pitchFamily="18" charset="0"/>
              </a:rPr>
              <a:t>edve</a:t>
            </a:r>
            <a:r>
              <a:rPr lang="sk-SK" dirty="0">
                <a:latin typeface="Baskerville Old Face" panose="02020602080505020303" pitchFamily="18" charset="0"/>
              </a:rPr>
              <a:t>ď</a:t>
            </a:r>
            <a:r>
              <a:rPr lang="en-US" dirty="0" err="1">
                <a:latin typeface="Baskerville Old Face" panose="02020602080505020303" pitchFamily="18" charset="0"/>
              </a:rPr>
              <a:t>ovej</a:t>
            </a:r>
            <a:r>
              <a:rPr lang="en-US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87" y="1825625"/>
            <a:ext cx="5108663" cy="38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417" y="658675"/>
            <a:ext cx="10515600" cy="5968547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V B</a:t>
            </a:r>
            <a:r>
              <a:rPr lang="sk-SK" dirty="0" err="1">
                <a:latin typeface="Baskerville Old Face" panose="02020602080505020303" pitchFamily="18" charset="0"/>
              </a:rPr>
              <a:t>áč</a:t>
            </a:r>
            <a:r>
              <a:rPr lang="en-US" dirty="0" err="1">
                <a:latin typeface="Baskerville Old Face" panose="02020602080505020303" pitchFamily="18" charset="0"/>
              </a:rPr>
              <a:t>skom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Petrovci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sa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nach</a:t>
            </a:r>
            <a:r>
              <a:rPr lang="sk-SK" dirty="0">
                <a:latin typeface="Baskerville Old Face" panose="02020602080505020303" pitchFamily="18" charset="0"/>
              </a:rPr>
              <a:t>á</a:t>
            </a:r>
            <a:r>
              <a:rPr lang="en-US" dirty="0" err="1">
                <a:latin typeface="Baskerville Old Face" panose="02020602080505020303" pitchFamily="18" charset="0"/>
              </a:rPr>
              <a:t>dza</a:t>
            </a:r>
            <a:r>
              <a:rPr lang="en-US" dirty="0">
                <a:latin typeface="Baskerville Old Face" panose="02020602080505020303" pitchFamily="18" charset="0"/>
              </a:rPr>
              <a:t> gal</a:t>
            </a:r>
            <a:r>
              <a:rPr lang="sk-SK" dirty="0">
                <a:latin typeface="Baskerville Old Face" panose="02020602080505020303" pitchFamily="18" charset="0"/>
              </a:rPr>
              <a:t>é</a:t>
            </a:r>
            <a:r>
              <a:rPr lang="en-US" dirty="0">
                <a:latin typeface="Baskerville Old Face" panose="02020602080505020303" pitchFamily="18" charset="0"/>
              </a:rPr>
              <a:t>ria </a:t>
            </a:r>
            <a:r>
              <a:rPr lang="en-US" dirty="0" err="1">
                <a:latin typeface="Baskerville Old Face" panose="02020602080505020303" pitchFamily="18" charset="0"/>
              </a:rPr>
              <a:t>pomenovan</a:t>
            </a:r>
            <a:r>
              <a:rPr lang="sk-SK" dirty="0">
                <a:latin typeface="Baskerville Old Face" panose="02020602080505020303" pitchFamily="18" charset="0"/>
              </a:rPr>
              <a:t>á</a:t>
            </a:r>
            <a:r>
              <a:rPr lang="en-US" dirty="0">
                <a:latin typeface="Baskerville Old Face" panose="02020602080505020303" pitchFamily="18" charset="0"/>
              </a:rPr>
              <a:t> pod</a:t>
            </a:r>
            <a:r>
              <a:rPr lang="sk-SK" dirty="0">
                <a:latin typeface="Baskerville Old Face" panose="02020602080505020303" pitchFamily="18" charset="0"/>
              </a:rPr>
              <a:t>ľ</a:t>
            </a:r>
            <a:r>
              <a:rPr lang="en-US" dirty="0">
                <a:latin typeface="Baskerville Old Face" panose="02020602080505020303" pitchFamily="18" charset="0"/>
              </a:rPr>
              <a:t>a </a:t>
            </a:r>
            <a:r>
              <a:rPr lang="en-US" dirty="0" err="1">
                <a:latin typeface="Baskerville Old Face" panose="02020602080505020303" pitchFamily="18" charset="0"/>
              </a:rPr>
              <a:t>nej</a:t>
            </a:r>
            <a:r>
              <a:rPr lang="en-US" dirty="0">
                <a:latin typeface="Baskerville Old Face" panose="02020602080505020303" pitchFamily="18" charset="0"/>
              </a:rPr>
              <a:t>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Tam s</a:t>
            </a:r>
            <a:r>
              <a:rPr lang="sk-SK" dirty="0">
                <a:latin typeface="Baskerville Old Face" panose="02020602080505020303" pitchFamily="18" charset="0"/>
              </a:rPr>
              <a:t>ú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zachovan</a:t>
            </a:r>
            <a:r>
              <a:rPr lang="sk-SK" dirty="0">
                <a:latin typeface="Baskerville Old Face" panose="02020602080505020303" pitchFamily="18" charset="0"/>
              </a:rPr>
              <a:t>é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jej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diela</a:t>
            </a:r>
            <a:r>
              <a:rPr lang="sk-SK" dirty="0">
                <a:latin typeface="Baskerville Old Face" panose="02020602080505020303" pitchFamily="18" charset="0"/>
              </a:rPr>
              <a:t>, ktoré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prispeva</a:t>
            </a:r>
            <a:r>
              <a:rPr lang="sk-SK" dirty="0" err="1">
                <a:latin typeface="Baskerville Old Face" panose="02020602080505020303" pitchFamily="18" charset="0"/>
              </a:rPr>
              <a:t>jú</a:t>
            </a:r>
            <a:r>
              <a:rPr lang="en-US" dirty="0">
                <a:latin typeface="Baskerville Old Face" panose="02020602080505020303" pitchFamily="18" charset="0"/>
              </a:rPr>
              <a:t> k </a:t>
            </a:r>
            <a:r>
              <a:rPr lang="en-US" dirty="0" err="1">
                <a:latin typeface="Baskerville Old Face" panose="02020602080505020303" pitchFamily="18" charset="0"/>
              </a:rPr>
              <a:t>zachovaniu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kult</a:t>
            </a:r>
            <a:r>
              <a:rPr lang="sk-SK" dirty="0">
                <a:latin typeface="Baskerville Old Face" panose="02020602080505020303" pitchFamily="18" charset="0"/>
              </a:rPr>
              <a:t>ú</a:t>
            </a:r>
            <a:r>
              <a:rPr lang="en-US" dirty="0" err="1">
                <a:latin typeface="Baskerville Old Face" panose="02020602080505020303" pitchFamily="18" charset="0"/>
              </a:rPr>
              <a:t>rneho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dedi</a:t>
            </a:r>
            <a:r>
              <a:rPr lang="sk-SK" dirty="0">
                <a:latin typeface="Baskerville Old Face" panose="02020602080505020303" pitchFamily="18" charset="0"/>
              </a:rPr>
              <a:t>č</a:t>
            </a:r>
            <a:r>
              <a:rPr lang="en-US" dirty="0" err="1">
                <a:latin typeface="Baskerville Old Face" panose="02020602080505020303" pitchFamily="18" charset="0"/>
              </a:rPr>
              <a:t>stva</a:t>
            </a:r>
            <a:r>
              <a:rPr lang="en-US" dirty="0">
                <a:latin typeface="Baskerville Old Face" panose="02020602080505020303" pitchFamily="18" charset="0"/>
              </a:rPr>
              <a:t>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Zn</a:t>
            </a:r>
            <a:r>
              <a:rPr lang="sk-SK" dirty="0">
                <a:latin typeface="Baskerville Old Face" panose="02020602080505020303" pitchFamily="18" charset="0"/>
              </a:rPr>
              <a:t>á</a:t>
            </a:r>
            <a:r>
              <a:rPr lang="en-US" dirty="0">
                <a:latin typeface="Baskerville Old Face" panose="02020602080505020303" pitchFamily="18" charset="0"/>
              </a:rPr>
              <a:t>ma </a:t>
            </a:r>
            <a:r>
              <a:rPr lang="en-US" dirty="0" err="1">
                <a:latin typeface="Baskerville Old Face" panose="02020602080505020303" pitchFamily="18" charset="0"/>
              </a:rPr>
              <a:t>maliarka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ž</a:t>
            </a:r>
            <a:r>
              <a:rPr lang="en-US" dirty="0" err="1">
                <a:latin typeface="Baskerville Old Face" panose="02020602080505020303" pitchFamily="18" charset="0"/>
              </a:rPr>
              <a:t>ila</a:t>
            </a:r>
            <a:r>
              <a:rPr lang="en-US" dirty="0">
                <a:latin typeface="Baskerville Old Face" panose="02020602080505020303" pitchFamily="18" charset="0"/>
              </a:rPr>
              <a:t> v </a:t>
            </a:r>
            <a:r>
              <a:rPr lang="sk-SK" dirty="0" err="1">
                <a:latin typeface="Baskerville Old Face" panose="02020602080505020303" pitchFamily="18" charset="0"/>
              </a:rPr>
              <a:t>B</a:t>
            </a:r>
            <a:r>
              <a:rPr lang="en-US" dirty="0" err="1">
                <a:latin typeface="Baskerville Old Face" panose="02020602080505020303" pitchFamily="18" charset="0"/>
              </a:rPr>
              <a:t>ratislave</a:t>
            </a:r>
            <a:r>
              <a:rPr lang="en-US" dirty="0">
                <a:latin typeface="Baskerville Old Face" panose="02020602080505020303" pitchFamily="18" charset="0"/>
              </a:rPr>
              <a:t> a</a:t>
            </a:r>
            <a:r>
              <a:rPr lang="sk-SK" dirty="0">
                <a:latin typeface="Baskerville Old Face" panose="02020602080505020303" pitchFamily="18" charset="0"/>
              </a:rPr>
              <a:t>ž</a:t>
            </a:r>
            <a:r>
              <a:rPr lang="en-US" dirty="0">
                <a:latin typeface="Baskerville Old Face" panose="02020602080505020303" pitchFamily="18" charset="0"/>
              </a:rPr>
              <a:t> do </a:t>
            </a:r>
            <a:r>
              <a:rPr lang="en-US" dirty="0" err="1">
                <a:latin typeface="Baskerville Old Face" panose="02020602080505020303" pitchFamily="18" charset="0"/>
              </a:rPr>
              <a:t>jej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smrti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sk-SK" dirty="0">
                <a:latin typeface="Baskerville Old Face" panose="02020602080505020303" pitchFamily="18" charset="0"/>
              </a:rPr>
              <a:t>v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roku</a:t>
            </a:r>
            <a:r>
              <a:rPr lang="en-US" dirty="0">
                <a:latin typeface="Baskerville Old Face" panose="02020602080505020303" pitchFamily="18" charset="0"/>
              </a:rPr>
              <a:t> 1985.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3117303"/>
            <a:ext cx="2429692" cy="323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26" y="2950753"/>
            <a:ext cx="4763588" cy="35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6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17079"/>
            <a:ext cx="10515600" cy="1325563"/>
          </a:xfrm>
        </p:spPr>
        <p:txBody>
          <a:bodyPr/>
          <a:lstStyle/>
          <a:p>
            <a:r>
              <a:rPr lang="en-US" b="1" dirty="0" err="1">
                <a:latin typeface="Baskerville Old Face" panose="02020602080505020303" pitchFamily="18" charset="0"/>
              </a:rPr>
              <a:t>Kostol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69" y="1769065"/>
            <a:ext cx="3124199" cy="4351338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V </a:t>
            </a:r>
            <a:r>
              <a:rPr lang="sk-SK" dirty="0">
                <a:latin typeface="Baskerville Old Face" panose="02020602080505020303" pitchFamily="18" charset="0"/>
              </a:rPr>
              <a:t>Báč</a:t>
            </a:r>
            <a:r>
              <a:rPr lang="en-US" dirty="0" err="1">
                <a:latin typeface="Baskerville Old Face" panose="02020602080505020303" pitchFamily="18" charset="0"/>
              </a:rPr>
              <a:t>skom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P</a:t>
            </a:r>
            <a:r>
              <a:rPr lang="en-US" dirty="0" err="1">
                <a:latin typeface="Baskerville Old Face" panose="02020602080505020303" pitchFamily="18" charset="0"/>
              </a:rPr>
              <a:t>etrovci</a:t>
            </a:r>
            <a:r>
              <a:rPr lang="en-US" dirty="0">
                <a:latin typeface="Baskerville Old Face" panose="02020602080505020303" pitchFamily="18" charset="0"/>
              </a:rPr>
              <a:t> je </a:t>
            </a:r>
            <a:r>
              <a:rPr lang="en-US" dirty="0" err="1">
                <a:latin typeface="Baskerville Old Face" panose="02020602080505020303" pitchFamily="18" charset="0"/>
              </a:rPr>
              <a:t>ve</a:t>
            </a:r>
            <a:r>
              <a:rPr lang="sk-SK" dirty="0">
                <a:latin typeface="Baskerville Old Face" panose="02020602080505020303" pitchFamily="18" charset="0"/>
              </a:rPr>
              <a:t>ľ</a:t>
            </a:r>
            <a:r>
              <a:rPr lang="en-US" dirty="0">
                <a:latin typeface="Baskerville Old Face" panose="02020602080505020303" pitchFamily="18" charset="0"/>
              </a:rPr>
              <a:t>k</a:t>
            </a:r>
            <a:r>
              <a:rPr lang="sk-SK" dirty="0">
                <a:latin typeface="Baskerville Old Face" panose="02020602080505020303" pitchFamily="18" charset="0"/>
              </a:rPr>
              <a:t>ý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evanjielick</a:t>
            </a:r>
            <a:r>
              <a:rPr lang="sk-SK" dirty="0">
                <a:latin typeface="Baskerville Old Face" panose="02020602080505020303" pitchFamily="18" charset="0"/>
              </a:rPr>
              <a:t>ý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kostol</a:t>
            </a:r>
            <a:r>
              <a:rPr lang="en-US" dirty="0">
                <a:latin typeface="Baskerville Old Face" panose="02020602080505020303" pitchFamily="18" charset="0"/>
              </a:rPr>
              <a:t>.</a:t>
            </a:r>
          </a:p>
          <a:p>
            <a:r>
              <a:rPr lang="en-US" dirty="0" err="1">
                <a:latin typeface="Baskerville Old Face" panose="02020602080505020303" pitchFamily="18" charset="0"/>
              </a:rPr>
              <a:t>Postaven</a:t>
            </a:r>
            <a:r>
              <a:rPr lang="sk-SK" dirty="0">
                <a:latin typeface="Baskerville Old Face" panose="02020602080505020303" pitchFamily="18" charset="0"/>
              </a:rPr>
              <a:t>ý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bol</a:t>
            </a:r>
            <a:r>
              <a:rPr lang="en-US" dirty="0">
                <a:latin typeface="Baskerville Old Face" panose="02020602080505020303" pitchFamily="18" charset="0"/>
              </a:rPr>
              <a:t> v </a:t>
            </a:r>
            <a:r>
              <a:rPr lang="en-US" dirty="0" err="1">
                <a:latin typeface="Baskerville Old Face" panose="02020602080505020303" pitchFamily="18" charset="0"/>
              </a:rPr>
              <a:t>roku</a:t>
            </a:r>
            <a:r>
              <a:rPr lang="en-US" dirty="0">
                <a:latin typeface="Baskerville Old Face" panose="02020602080505020303" pitchFamily="18" charset="0"/>
              </a:rPr>
              <a:t> 1783 a </a:t>
            </a:r>
            <a:r>
              <a:rPr lang="en-US" dirty="0" err="1">
                <a:latin typeface="Baskerville Old Face" panose="02020602080505020303" pitchFamily="18" charset="0"/>
              </a:rPr>
              <a:t>nesk</a:t>
            </a:r>
            <a:r>
              <a:rPr lang="sk-SK" dirty="0">
                <a:latin typeface="Baskerville Old Face" panose="02020602080505020303" pitchFamily="18" charset="0"/>
              </a:rPr>
              <a:t>ô</a:t>
            </a:r>
            <a:r>
              <a:rPr lang="en-US" dirty="0">
                <a:latin typeface="Baskerville Old Face" panose="02020602080505020303" pitchFamily="18" charset="0"/>
              </a:rPr>
              <a:t>r v </a:t>
            </a:r>
            <a:r>
              <a:rPr lang="en-US" dirty="0" err="1">
                <a:latin typeface="Baskerville Old Face" panose="02020602080505020303" pitchFamily="18" charset="0"/>
              </a:rPr>
              <a:t>roku</a:t>
            </a:r>
            <a:r>
              <a:rPr lang="en-US" dirty="0">
                <a:latin typeface="Baskerville Old Face" panose="02020602080505020303" pitchFamily="18" charset="0"/>
              </a:rPr>
              <a:t> 1822 </a:t>
            </a:r>
            <a:r>
              <a:rPr lang="en-US" dirty="0" err="1">
                <a:latin typeface="Baskerville Old Face" panose="02020602080505020303" pitchFamily="18" charset="0"/>
              </a:rPr>
              <a:t>bol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ro</a:t>
            </a:r>
            <a:r>
              <a:rPr lang="sk-SK" dirty="0">
                <a:latin typeface="Baskerville Old Face" panose="02020602080505020303" pitchFamily="18" charset="0"/>
              </a:rPr>
              <a:t>zš</a:t>
            </a:r>
            <a:r>
              <a:rPr lang="en-US" dirty="0" err="1">
                <a:latin typeface="Baskerville Old Face" panose="02020602080505020303" pitchFamily="18" charset="0"/>
              </a:rPr>
              <a:t>iren</a:t>
            </a:r>
            <a:r>
              <a:rPr lang="sk-SK" dirty="0">
                <a:latin typeface="Baskerville Old Face" panose="02020602080505020303" pitchFamily="18" charset="0"/>
              </a:rPr>
              <a:t>ý </a:t>
            </a:r>
            <a:r>
              <a:rPr lang="en-US" dirty="0">
                <a:latin typeface="Baskerville Old Face" panose="02020602080505020303" pitchFamily="18" charset="0"/>
              </a:rPr>
              <a:t>a </a:t>
            </a:r>
            <a:r>
              <a:rPr lang="en-US" dirty="0" err="1">
                <a:latin typeface="Baskerville Old Face" panose="02020602080505020303" pitchFamily="18" charset="0"/>
              </a:rPr>
              <a:t>obnoven</a:t>
            </a:r>
            <a:r>
              <a:rPr lang="sk-SK" dirty="0">
                <a:latin typeface="Baskerville Old Face" panose="02020602080505020303" pitchFamily="18" charset="0"/>
              </a:rPr>
              <a:t>ý</a:t>
            </a:r>
            <a:r>
              <a:rPr lang="en-US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1402" y="1198337"/>
            <a:ext cx="5940696" cy="4455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6321" y="826682"/>
            <a:ext cx="2967450" cy="222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6320" y="3919597"/>
            <a:ext cx="2967451" cy="22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6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Baskerville Old Face" panose="02020602080505020303" pitchFamily="18" charset="0"/>
              </a:rPr>
              <a:t>Pomn</a:t>
            </a:r>
            <a:r>
              <a:rPr lang="sk-SK" b="1" dirty="0">
                <a:latin typeface="Baskerville Old Face" panose="02020602080505020303" pitchFamily="18" charset="0"/>
              </a:rPr>
              <a:t>í</a:t>
            </a:r>
            <a:r>
              <a:rPr lang="en-US" b="1" dirty="0">
                <a:latin typeface="Baskerville Old Face" panose="02020602080505020303" pitchFamily="18" charset="0"/>
              </a:rPr>
              <a:t>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1847" y="2293672"/>
            <a:ext cx="4823868" cy="3617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794" y="2300594"/>
            <a:ext cx="4879249" cy="36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94" y="-728493"/>
            <a:ext cx="12714514" cy="93599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743" y="4591617"/>
            <a:ext cx="10515600" cy="1325563"/>
          </a:xfrm>
        </p:spPr>
        <p:txBody>
          <a:bodyPr/>
          <a:lstStyle/>
          <a:p>
            <a:r>
              <a:rPr lang="sk-SK" b="1" dirty="0">
                <a:latin typeface="Baskerville Old Face" panose="02020602080505020303" pitchFamily="18" charset="0"/>
              </a:rPr>
              <a:t>Ďakujeme za pozornosť</a:t>
            </a:r>
            <a:r>
              <a:rPr lang="en-US" b="1" dirty="0">
                <a:latin typeface="Baskerville Old Face" panose="020206020805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919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231</Words>
  <Application>Microsoft Office PowerPoint</Application>
  <PresentationFormat>Širokouhlá</PresentationFormat>
  <Paragraphs>18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Arial</vt:lpstr>
      <vt:lpstr>Baskerville Old Face</vt:lpstr>
      <vt:lpstr>Calibri</vt:lpstr>
      <vt:lpstr>Calibri Light</vt:lpstr>
      <vt:lpstr>Courier New</vt:lpstr>
      <vt:lpstr>Office Theme</vt:lpstr>
      <vt:lpstr>Mladí dolnozemci</vt:lpstr>
      <vt:lpstr>Matej Čáni</vt:lpstr>
      <vt:lpstr>Park Zuzky Medveďovej</vt:lpstr>
      <vt:lpstr>Prezentácia programu PowerPoint</vt:lpstr>
      <vt:lpstr>Kostol</vt:lpstr>
      <vt:lpstr>Pomník</vt:lpstr>
      <vt:lpstr>Ďakujeme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Mladý dolnozemci</dc:title>
  <dc:creator>Ucenik_10</dc:creator>
  <cp:lastModifiedBy>Maria Andrášiková</cp:lastModifiedBy>
  <cp:revision>10</cp:revision>
  <dcterms:created xsi:type="dcterms:W3CDTF">2025-09-19T12:36:53Z</dcterms:created>
  <dcterms:modified xsi:type="dcterms:W3CDTF">2025-11-25T14:12:23Z</dcterms:modified>
</cp:coreProperties>
</file>