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46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6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0333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4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14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24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71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9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29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5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4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7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5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3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9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7ED53-9660-45AC-B9DA-B09C536508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E54BE-D54D-40F3-94FC-C28E0CA4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21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950E6-C581-ACE4-04B3-233B7AF1E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7" y="2139949"/>
            <a:ext cx="7667625" cy="4313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4904DD-A387-BD81-BF8C-938980CF7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559" y="0"/>
            <a:ext cx="10672931" cy="1939924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MLAD</a:t>
            </a:r>
            <a:r>
              <a:rPr lang="sk-SK" dirty="0">
                <a:solidFill>
                  <a:schemeClr val="accent6"/>
                </a:solidFill>
              </a:rPr>
              <a:t>Í DOLNOZEMCI:</a:t>
            </a:r>
            <a:br>
              <a:rPr lang="sk-SK" dirty="0">
                <a:solidFill>
                  <a:schemeClr val="accent6"/>
                </a:solidFill>
              </a:rPr>
            </a:br>
            <a:r>
              <a:rPr lang="sk-SK" dirty="0">
                <a:solidFill>
                  <a:schemeClr val="accent6"/>
                </a:solidFill>
              </a:rPr>
              <a:t>Galéria zuzky medveďovej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295D8C-7997-05FE-EB37-A15BC0298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2512" y="3938788"/>
            <a:ext cx="2466974" cy="1299962"/>
          </a:xfrm>
        </p:spPr>
        <p:txBody>
          <a:bodyPr>
            <a:normAutofit/>
          </a:bodyPr>
          <a:lstStyle/>
          <a:p>
            <a:pPr algn="l"/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9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2F07-35CA-FECE-DADF-28A79653F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/>
              <a:t>Vysvetlenie pojmov z významu galérie (2. časť)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BFC37-5195-6BA9-1047-545F689DE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2553264"/>
            <a:ext cx="10353762" cy="3695136"/>
          </a:xfrm>
        </p:spPr>
        <p:txBody>
          <a:bodyPr/>
          <a:lstStyle/>
          <a:p>
            <a:r>
              <a:rPr lang="sk-SK" dirty="0"/>
              <a:t>Vzdelávacia úloha – školy a študenti sem chodia na exkurzie, učia sa o histórii a umení.</a:t>
            </a:r>
          </a:p>
          <a:p>
            <a:r>
              <a:rPr lang="sk-SK" dirty="0"/>
              <a:t>Spoločenský význam – galéria je miesto stretnutí, kultúrnych podujatí a festivalov.</a:t>
            </a:r>
          </a:p>
          <a:p>
            <a:r>
              <a:rPr lang="sk-SK" dirty="0"/>
              <a:t>Turistická atrakcia – priťahuje návštevníkov z celého Srbska a zahraničia.</a:t>
            </a:r>
          </a:p>
          <a:p>
            <a:r>
              <a:rPr lang="sk-SK" dirty="0"/>
              <a:t>Symbol hrdosti – predstavuje umelecké dedičstvo Zuzky Medveďovej, prvej slovenskej akademickej maliarky v Juhoslávii.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071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66FE3-C1FF-182F-04DA-9E407E84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Nasledujú zuzkine maľby...: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CECE76-854A-28A1-6D59-368188E5C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088" y="1809750"/>
            <a:ext cx="2840038" cy="2130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30B01E-2281-3D83-91E6-0DDE76F36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545" y="1809749"/>
            <a:ext cx="2840038" cy="2130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204AE-72F8-16F9-D258-E63A2575E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003" y="1809749"/>
            <a:ext cx="2840038" cy="2130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1439B-C7D5-D444-1658-96BEF3F70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88" y="4219573"/>
            <a:ext cx="2840038" cy="21300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87886-83D5-C736-6E93-CB44BA42F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544" y="4165600"/>
            <a:ext cx="2840038" cy="21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BE06F3-986F-2CF1-0958-20E4879A0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000" y="4314824"/>
            <a:ext cx="2840038" cy="21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3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A221-5546-E164-333D-EA19C73A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ĎAKUJEME za pozornosť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EE4885-13F1-3BB8-0F75-1912AFFA8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608" y="1581150"/>
            <a:ext cx="6570133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CAE58-C97A-D7F4-847C-9654F7212E61}"/>
              </a:ext>
            </a:extLst>
          </p:cNvPr>
          <p:cNvSpPr txBox="1"/>
          <p:nvPr/>
        </p:nvSpPr>
        <p:spPr>
          <a:xfrm>
            <a:off x="2740503" y="5276850"/>
            <a:ext cx="670034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00" dirty="0">
                <a:latin typeface="Bahnschrift" panose="020B0502040204020203" pitchFamily="34" charset="0"/>
              </a:rPr>
              <a:t>Domáci: </a:t>
            </a:r>
            <a:r>
              <a:rPr lang="sk-SK" sz="1200" dirty="0">
                <a:latin typeface="Bahnschrift" panose="020B0502040204020203" pitchFamily="34" charset="0"/>
              </a:rPr>
              <a:t>Luka Šuľan, Peter P. Čelovský, Luna Vivien Dítě, Hana Hrubíková, Valentína Báďonská</a:t>
            </a:r>
          </a:p>
          <a:p>
            <a:r>
              <a:rPr lang="sk-SK" sz="1300" dirty="0">
                <a:latin typeface="Bahnschrift" panose="020B0502040204020203" pitchFamily="34" charset="0"/>
              </a:rPr>
              <a:t>Hostia: </a:t>
            </a:r>
            <a:r>
              <a:rPr lang="sk-SK" sz="1200" dirty="0">
                <a:latin typeface="Bahnschrift" panose="020B0502040204020203" pitchFamily="34" charset="0"/>
              </a:rPr>
              <a:t> David (z Rumunska) a </a:t>
            </a:r>
            <a:r>
              <a:rPr lang="en-US" sz="1200" dirty="0">
                <a:latin typeface="Bahnschrift" panose="020B0502040204020203" pitchFamily="34" charset="0"/>
              </a:rPr>
              <a:t>Zsombor </a:t>
            </a:r>
            <a:r>
              <a:rPr lang="en-US" sz="1200" dirty="0" err="1">
                <a:latin typeface="Bahnschrift" panose="020B0502040204020203" pitchFamily="34" charset="0"/>
              </a:rPr>
              <a:t>Cserenyecz</a:t>
            </a:r>
            <a:r>
              <a:rPr lang="sk-SK" sz="1200" dirty="0">
                <a:latin typeface="Bahnschrift" panose="020B0502040204020203" pitchFamily="34" charset="0"/>
              </a:rPr>
              <a:t> (z Maďarska)</a:t>
            </a:r>
            <a:endParaRPr lang="en-US" sz="1200" dirty="0">
              <a:latin typeface="Bahnschrift" panose="020B0502040204020203" pitchFamily="34" charset="0"/>
            </a:endParaRP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21623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23401-03D0-E06F-C30F-652BA486F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/>
              <a:t>Dozviete sa a uvidíte...: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6D24F-B4CD-45DD-368C-908142264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Kto bola Zuzka Medveďová</a:t>
            </a:r>
          </a:p>
          <a:p>
            <a:r>
              <a:rPr lang="sk-SK" dirty="0"/>
              <a:t>Zuzkina tvorba a štýl</a:t>
            </a:r>
          </a:p>
          <a:p>
            <a:r>
              <a:rPr lang="sk-SK" dirty="0"/>
              <a:t>Vznik galérie</a:t>
            </a:r>
          </a:p>
          <a:p>
            <a:r>
              <a:rPr lang="sk-SK" dirty="0"/>
              <a:t>Prvá výstava</a:t>
            </a:r>
          </a:p>
          <a:p>
            <a:r>
              <a:rPr lang="sk-SK" dirty="0"/>
              <a:t>Čo sa nachádza v galérii</a:t>
            </a:r>
          </a:p>
          <a:p>
            <a:r>
              <a:rPr lang="sk-SK" dirty="0"/>
              <a:t>Význam galérie</a:t>
            </a:r>
          </a:p>
          <a:p>
            <a:r>
              <a:rPr lang="sk-SK" dirty="0"/>
              <a:t>Zuzkine maľby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4A796-F12E-1BFF-22CA-ADC8A14C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4" y="2096064"/>
            <a:ext cx="3800475" cy="380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4611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566F8-5BBA-2628-910C-F6215057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/>
              <a:t>Kto bola zuzka medveďová?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3450-70E2-8290-D2E3-A1414560A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257989"/>
            <a:ext cx="7601555" cy="3695136"/>
          </a:xfrm>
        </p:spPr>
        <p:txBody>
          <a:bodyPr/>
          <a:lstStyle/>
          <a:p>
            <a:r>
              <a:rPr lang="sk-SK" dirty="0"/>
              <a:t>Zuzka Medveďová bola významná slovenská maliarka a ilustrátorka.</a:t>
            </a:r>
          </a:p>
          <a:p>
            <a:r>
              <a:rPr lang="sk-SK" dirty="0"/>
              <a:t>Pochádzala z Báčskeho Petrovca, zo Srbska.</a:t>
            </a:r>
          </a:p>
          <a:p>
            <a:r>
              <a:rPr lang="sk-SK" dirty="0"/>
              <a:t>Považovaná je za jednu z prvých slovenských, akademických maliarok z Vojvodiny.</a:t>
            </a:r>
          </a:p>
          <a:p>
            <a:r>
              <a:rPr lang="sk-SK" dirty="0"/>
              <a:t>Narodila sa 5. októbra v roku 1897 a zomrela 11. februára v roku 1985.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F0748-516A-830B-20BA-224C7AE2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678" y="1609725"/>
            <a:ext cx="2968228" cy="3957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128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5DA6-B5F7-0542-722D-23D00BD0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/>
              <a:t>Zuzkina tvorba a štýl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56BA-5556-A50C-E880-56CD3AF01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7372955" cy="3695136"/>
          </a:xfrm>
        </p:spPr>
        <p:txBody>
          <a:bodyPr/>
          <a:lstStyle/>
          <a:p>
            <a:r>
              <a:rPr lang="sk-SK" dirty="0"/>
              <a:t>Zuzka sa venovala maľbe, ilustrácii a pedagogickej činnosti (vyučovaniu).</a:t>
            </a:r>
          </a:p>
          <a:p>
            <a:r>
              <a:rPr lang="sk-SK" dirty="0"/>
              <a:t>Jej diela zahŕňajú portréty a zátišia s dedinskou tematikou.</a:t>
            </a:r>
          </a:p>
          <a:p>
            <a:r>
              <a:rPr lang="sk-SK" dirty="0"/>
              <a:t>Jej štýl bol oplyvnený akademickým vzdelaním a osobným vzťahom k rodnej krajine.</a:t>
            </a:r>
          </a:p>
          <a:p>
            <a:r>
              <a:rPr lang="sk-SK" dirty="0"/>
              <a:t>Niektoré z jej diel sú vystavené v Slovenskej národnej galérii a v Galérii Zuzky Medveďovej v B. Petrovci.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27084-7722-FBCD-1443-C2B6372D0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0" y="659571"/>
            <a:ext cx="2314575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66E025-686D-B457-7077-06B167BC2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3816350"/>
            <a:ext cx="2124075" cy="283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144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AB155-7BAB-E8AD-DBDF-5636F8AA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/>
              <a:t>Vznik galérie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770BC-6F73-4028-AC33-AC5E6FE11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7249130" cy="3695136"/>
          </a:xfrm>
        </p:spPr>
        <p:txBody>
          <a:bodyPr/>
          <a:lstStyle/>
          <a:p>
            <a:r>
              <a:rPr lang="en-US" dirty="0" err="1">
                <a:effectLst/>
              </a:rPr>
              <a:t>Galéria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Zuzky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Medveďovej</a:t>
            </a:r>
            <a:r>
              <a:rPr lang="en-US" dirty="0">
                <a:effectLst/>
              </a:rPr>
              <a:t> </a:t>
            </a:r>
            <a:r>
              <a:rPr lang="en-US" dirty="0" err="1"/>
              <a:t>vznikla</a:t>
            </a:r>
            <a:r>
              <a:rPr lang="en-US" dirty="0"/>
              <a:t> po </a:t>
            </a:r>
            <a:r>
              <a:rPr lang="en-US" dirty="0" err="1"/>
              <a:t>smrti</a:t>
            </a:r>
            <a:r>
              <a:rPr lang="en-US" dirty="0"/>
              <a:t> </a:t>
            </a:r>
            <a:r>
              <a:rPr lang="en-US" dirty="0" err="1"/>
              <a:t>maliarky</a:t>
            </a:r>
            <a:r>
              <a:rPr lang="en-US" dirty="0"/>
              <a:t> </a:t>
            </a:r>
            <a:r>
              <a:rPr lang="en-US" dirty="0" err="1"/>
              <a:t>Zuzky</a:t>
            </a:r>
            <a:r>
              <a:rPr lang="en-US" dirty="0"/>
              <a:t> </a:t>
            </a:r>
            <a:r>
              <a:rPr lang="en-US" dirty="0" err="1"/>
              <a:t>Medveďovej</a:t>
            </a:r>
            <a:r>
              <a:rPr lang="en-US" dirty="0"/>
              <a:t> v </a:t>
            </a:r>
            <a:r>
              <a:rPr lang="en-US" dirty="0" err="1"/>
              <a:t>roku</a:t>
            </a:r>
            <a:r>
              <a:rPr lang="en-US" dirty="0"/>
              <a:t> 1985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keď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jej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závetom</a:t>
            </a:r>
            <a:r>
              <a:rPr lang="en-US" dirty="0">
                <a:effectLst/>
              </a:rPr>
              <a:t> bolo </a:t>
            </a:r>
            <a:r>
              <a:rPr lang="en-US" dirty="0" err="1">
                <a:effectLst/>
              </a:rPr>
              <a:t>celé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jej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umelecké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dielo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venované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prostrediu</a:t>
            </a:r>
            <a:r>
              <a:rPr lang="en-US" dirty="0">
                <a:effectLst/>
              </a:rPr>
              <a:t>, z </a:t>
            </a:r>
            <a:r>
              <a:rPr lang="en-US" dirty="0" err="1">
                <a:effectLst/>
              </a:rPr>
              <a:t>ktorého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vyrástla</a:t>
            </a:r>
            <a:r>
              <a:rPr lang="en-US" dirty="0">
                <a:effectLst/>
              </a:rPr>
              <a:t>.</a:t>
            </a:r>
            <a:endParaRPr lang="sk-SK" dirty="0">
              <a:effectLst/>
            </a:endParaRPr>
          </a:p>
          <a:p>
            <a:r>
              <a:rPr lang="sk-SK" dirty="0">
                <a:effectLst/>
              </a:rPr>
              <a:t>Cieľ je uchovávať a prezentovať slovenské výtvarné umenie.</a:t>
            </a:r>
          </a:p>
          <a:p>
            <a:r>
              <a:rPr lang="sk-SK" dirty="0">
                <a:effectLst/>
              </a:rPr>
              <a:t>Galéria sa dnes nachádza v Ulici XIV.  VÚSB (Vojvodinskej údernej slovenskej brigády) v B. Petrovci v Srbsku.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81852-73FA-9D36-AC38-0FE9CE49C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0" y="1162049"/>
            <a:ext cx="3733800" cy="484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205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9242-1261-756F-A55A-C857B5C6C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66750"/>
            <a:ext cx="10353761" cy="1326321"/>
          </a:xfrm>
        </p:spPr>
        <p:txBody>
          <a:bodyPr/>
          <a:lstStyle/>
          <a:p>
            <a:pPr algn="l"/>
            <a:r>
              <a:rPr lang="sk-SK" dirty="0"/>
              <a:t>Prvá výstava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1BD27-4939-A738-F5F7-A95B4DE84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2096064"/>
            <a:ext cx="4829781" cy="3695136"/>
          </a:xfrm>
        </p:spPr>
        <p:txBody>
          <a:bodyPr/>
          <a:lstStyle/>
          <a:p>
            <a:r>
              <a:rPr lang="sk-SK" dirty="0"/>
              <a:t>Výstava sa udiala tesne po založení galérie.</a:t>
            </a:r>
          </a:p>
          <a:p>
            <a:r>
              <a:rPr lang="sk-SK" dirty="0"/>
              <a:t>Prvá výstava obsahovala diela slovenských umelcov v Juhoslávii.</a:t>
            </a:r>
          </a:p>
          <a:p>
            <a:r>
              <a:rPr lang="sk-SK" dirty="0"/>
              <a:t>Zaujímavosť: Už v roku 1922 mala Zuzka svoju prvú samostatnú výstavu.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65167-6336-BA5B-24B4-A4F61EBFA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0" y="1643062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0335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B85CD-E437-D3B8-7279-662261638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/>
              <a:t>Čo sa nachádza v galérii?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7BE4E-49DE-6D8D-AC36-221D90241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3"/>
            <a:ext cx="6630005" cy="4333311"/>
          </a:xfrm>
        </p:spPr>
        <p:txBody>
          <a:bodyPr>
            <a:normAutofit/>
          </a:bodyPr>
          <a:lstStyle/>
          <a:p>
            <a:r>
              <a:rPr lang="sk-SK" dirty="0"/>
              <a:t>V galérii sa nachádza stála expozícia diel Zuzky Medveďovej.</a:t>
            </a:r>
          </a:p>
          <a:p>
            <a:r>
              <a:rPr lang="sk-SK" dirty="0"/>
              <a:t>V galérii sa tiež nachádzajú dočasné výstavy slovenských a vojvodinských umelcov.</a:t>
            </a:r>
          </a:p>
          <a:p>
            <a:r>
              <a:rPr lang="sk-SK" dirty="0"/>
              <a:t>Tu sa tiež uskutočňujú kultúrne podujatia a umelecké stretnutia.</a:t>
            </a:r>
          </a:p>
          <a:p>
            <a:r>
              <a:rPr lang="sk-SK" dirty="0"/>
              <a:t>Zuzka maľovala tiež aj portréty rodiny, príbuzných a aj cudzích ľuďí.</a:t>
            </a:r>
          </a:p>
          <a:p>
            <a:r>
              <a:rPr lang="sk-SK" dirty="0"/>
              <a:t>Tiež maľovala aj autoportrét.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06069-A2A6-5B21-6A84-FA0D5DDE8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525" y="1781174"/>
            <a:ext cx="3686175" cy="410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2627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5EDC-6324-E7E5-0C1D-C9A4A5089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/>
              <a:t>Význam galérie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E923B-A3CC-E021-1CD8-B40437068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5477480" cy="3695136"/>
          </a:xfrm>
        </p:spPr>
        <p:txBody>
          <a:bodyPr/>
          <a:lstStyle/>
          <a:p>
            <a:r>
              <a:rPr lang="sk-SK" dirty="0"/>
              <a:t>Prvá galéria Slovákov mimo Slovenska</a:t>
            </a:r>
          </a:p>
          <a:p>
            <a:r>
              <a:rPr lang="sk-SK" dirty="0"/>
              <a:t>Zachovanie identity</a:t>
            </a:r>
          </a:p>
          <a:p>
            <a:r>
              <a:rPr lang="sk-SK" dirty="0"/>
              <a:t>Podpora umelcov</a:t>
            </a:r>
          </a:p>
          <a:p>
            <a:r>
              <a:rPr lang="sk-SK" dirty="0"/>
              <a:t>Vzdelávacia úloha</a:t>
            </a:r>
          </a:p>
          <a:p>
            <a:r>
              <a:rPr lang="sk-SK" dirty="0"/>
              <a:t>Spoločenský význam</a:t>
            </a:r>
          </a:p>
          <a:p>
            <a:r>
              <a:rPr lang="sk-SK" dirty="0"/>
              <a:t>Turistická atrakcia</a:t>
            </a:r>
          </a:p>
          <a:p>
            <a:r>
              <a:rPr lang="sk-SK" dirty="0"/>
              <a:t>Symbol hrdosti...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74837-8F18-808C-CD0C-F8BED701D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75" y="800063"/>
            <a:ext cx="3662363" cy="2743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25E1B-DEF2-38A4-3EFA-D274733EA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75" y="3733763"/>
            <a:ext cx="3662363" cy="2514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656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703EA-9BC4-6ADD-520F-C43A1EA5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/>
              <a:t>Vysvetlenie pojmov z významu galérie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3D96A-7658-B6E1-06E9-BE2456DA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020" y="2553264"/>
            <a:ext cx="10353762" cy="3695136"/>
          </a:xfrm>
        </p:spPr>
        <p:txBody>
          <a:bodyPr/>
          <a:lstStyle/>
          <a:p>
            <a:r>
              <a:rPr lang="sk-SK" dirty="0"/>
              <a:t>Prvá galéria Slovákov mimo Slovenska – jedinečné kultúrne centrum Slovákov vo Vojvodine.</a:t>
            </a:r>
          </a:p>
          <a:p>
            <a:r>
              <a:rPr lang="sk-SK" dirty="0"/>
              <a:t>Zachovanie identity – pomáha udržiavať slovenský jazyk, kultúru a tradície v Srbsku.</a:t>
            </a:r>
          </a:p>
          <a:p>
            <a:r>
              <a:rPr lang="sk-SK" dirty="0"/>
              <a:t>Podpora umelcov – dáva priestor domácim i zahraničným výtvarníkom na vystavovanie diel.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677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232</TotalTime>
  <Words>467</Words>
  <Application>Microsoft Office PowerPoint</Application>
  <PresentationFormat>Širokouhlá</PresentationFormat>
  <Paragraphs>54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7" baseType="lpstr">
      <vt:lpstr>Arial</vt:lpstr>
      <vt:lpstr>Bahnschrift</vt:lpstr>
      <vt:lpstr>Bookman Old Style</vt:lpstr>
      <vt:lpstr>Rockwell</vt:lpstr>
      <vt:lpstr>Damask</vt:lpstr>
      <vt:lpstr>MLADÍ DOLNOZEMCI: Galéria zuzky medveďovej</vt:lpstr>
      <vt:lpstr>Dozviete sa a uvidíte...:</vt:lpstr>
      <vt:lpstr>Kto bola zuzka medveďová?</vt:lpstr>
      <vt:lpstr>Zuzkina tvorba a štýl</vt:lpstr>
      <vt:lpstr>Vznik galérie</vt:lpstr>
      <vt:lpstr>Prvá výstava</vt:lpstr>
      <vt:lpstr>Čo sa nachádza v galérii?</vt:lpstr>
      <vt:lpstr>Význam galérie</vt:lpstr>
      <vt:lpstr>Vysvetlenie pojmov z významu galérie</vt:lpstr>
      <vt:lpstr>Vysvetlenie pojmov z významu galérie (2. časť)</vt:lpstr>
      <vt:lpstr>Nasledujú zuzkine maľby...:</vt:lpstr>
      <vt:lpstr>ĎAKUJEME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Ryzen3</dc:creator>
  <cp:lastModifiedBy>Maria Andrášiková</cp:lastModifiedBy>
  <cp:revision>2</cp:revision>
  <dcterms:created xsi:type="dcterms:W3CDTF">2025-09-29T14:53:29Z</dcterms:created>
  <dcterms:modified xsi:type="dcterms:W3CDTF">2025-11-25T14:18:13Z</dcterms:modified>
</cp:coreProperties>
</file>