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32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4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57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8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9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0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82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9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1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5212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4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BF4E9F2D-F5CC-4AFA-BA35-39923B43A64E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D0D398D8-D392-42C3-B891-8BAE83057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06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/>
              <a:t>MladÍ </a:t>
            </a:r>
            <a:r>
              <a:rPr lang="sk-SK" dirty="0"/>
              <a:t>Dolnozemci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GYMNÁZIUM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759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207610" y="603504"/>
            <a:ext cx="2521094" cy="732315"/>
          </a:xfrm>
        </p:spPr>
        <p:txBody>
          <a:bodyPr/>
          <a:lstStyle/>
          <a:p>
            <a:br>
              <a:rPr lang="sk-SK" dirty="0"/>
            </a:br>
            <a:br>
              <a:rPr lang="sk-SK" dirty="0"/>
            </a:br>
            <a:br>
              <a:rPr lang="sk-SK" dirty="0"/>
            </a:br>
            <a:br>
              <a:rPr lang="sk-SK" dirty="0"/>
            </a:br>
            <a:r>
              <a:rPr lang="sk-SK" sz="2000" dirty="0"/>
              <a:t>Gymnázium Jána Kollára </a:t>
            </a:r>
            <a:br>
              <a:rPr lang="sk-SK" sz="2000" dirty="0"/>
            </a:br>
            <a:r>
              <a:rPr lang="sk-SK" sz="2000" dirty="0"/>
              <a:t>-učebňa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176" b="2217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326880" y="1550504"/>
            <a:ext cx="2401824" cy="4237648"/>
          </a:xfrm>
        </p:spPr>
        <p:txBody>
          <a:bodyPr>
            <a:normAutofit/>
          </a:bodyPr>
          <a:lstStyle/>
          <a:p>
            <a:r>
              <a:rPr lang="sk-SK" sz="2400" dirty="0"/>
              <a:t>V tejto učebni sa učí výtvarná kultúra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01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68842" y="1412476"/>
            <a:ext cx="37291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Založené</a:t>
            </a:r>
            <a:r>
              <a:rPr lang="en-US" dirty="0"/>
              <a:t> 1. </a:t>
            </a:r>
            <a:r>
              <a:rPr lang="en-US" dirty="0" err="1"/>
              <a:t>októbra</a:t>
            </a:r>
            <a:r>
              <a:rPr lang="en-US" dirty="0"/>
              <a:t> 1919, </a:t>
            </a:r>
            <a:r>
              <a:rPr lang="en-US" dirty="0" err="1"/>
              <a:t>vyrástlo</a:t>
            </a:r>
            <a:r>
              <a:rPr lang="en-US" dirty="0"/>
              <a:t> </a:t>
            </a:r>
            <a:r>
              <a:rPr lang="en-US" dirty="0" err="1"/>
              <a:t>vtedy</a:t>
            </a:r>
            <a:r>
              <a:rPr lang="en-US" dirty="0"/>
              <a:t> z </a:t>
            </a:r>
            <a:r>
              <a:rPr lang="en-US" dirty="0" err="1"/>
              <a:t>takmer</a:t>
            </a:r>
            <a:r>
              <a:rPr lang="en-US" dirty="0"/>
              <a:t> </a:t>
            </a:r>
            <a:r>
              <a:rPr lang="en-US" dirty="0" err="1"/>
              <a:t>dvestoročných</a:t>
            </a:r>
            <a:r>
              <a:rPr lang="en-US" dirty="0"/>
              <a:t> </a:t>
            </a:r>
            <a:r>
              <a:rPr lang="en-US" dirty="0" err="1"/>
              <a:t>hospodárskych</a:t>
            </a:r>
            <a:r>
              <a:rPr lang="en-US" dirty="0"/>
              <a:t> a </a:t>
            </a:r>
            <a:r>
              <a:rPr lang="en-US" dirty="0" err="1"/>
              <a:t>kultúrnych</a:t>
            </a:r>
            <a:r>
              <a:rPr lang="en-US" dirty="0"/>
              <a:t> </a:t>
            </a:r>
            <a:r>
              <a:rPr lang="en-US" dirty="0" err="1"/>
              <a:t>tradícií</a:t>
            </a:r>
            <a:r>
              <a:rPr lang="en-US" dirty="0"/>
              <a:t> </a:t>
            </a:r>
            <a:r>
              <a:rPr lang="en-US" dirty="0" err="1"/>
              <a:t>juhoslovanských</a:t>
            </a:r>
            <a:r>
              <a:rPr lang="en-US" dirty="0"/>
              <a:t> </a:t>
            </a:r>
            <a:r>
              <a:rPr lang="en-US" dirty="0" err="1"/>
              <a:t>Slovákov</a:t>
            </a:r>
            <a:r>
              <a:rPr lang="en-US" dirty="0"/>
              <a:t>. </a:t>
            </a:r>
            <a:endParaRPr lang="sk-SK" dirty="0"/>
          </a:p>
          <a:p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prvú</a:t>
            </a:r>
            <a:r>
              <a:rPr lang="en-US" dirty="0"/>
              <a:t> </a:t>
            </a:r>
            <a:r>
              <a:rPr lang="en-US" dirty="0" err="1"/>
              <a:t>budovu</a:t>
            </a:r>
            <a:r>
              <a:rPr lang="en-US" dirty="0"/>
              <a:t> </a:t>
            </a:r>
            <a:r>
              <a:rPr lang="en-US" dirty="0" err="1"/>
              <a:t>postavili</a:t>
            </a:r>
            <a:r>
              <a:rPr lang="en-US" dirty="0"/>
              <a:t> v </a:t>
            </a:r>
            <a:r>
              <a:rPr lang="en-US" dirty="0" err="1"/>
              <a:t>roku</a:t>
            </a:r>
            <a:r>
              <a:rPr lang="en-US" dirty="0"/>
              <a:t> 1923 z </a:t>
            </a:r>
            <a:r>
              <a:rPr lang="en-US" dirty="0" err="1"/>
              <a:t>vlastných</a:t>
            </a:r>
            <a:r>
              <a:rPr lang="en-US" dirty="0"/>
              <a:t> </a:t>
            </a:r>
            <a:r>
              <a:rPr lang="en-US" dirty="0" err="1"/>
              <a:t>dobrovoľných</a:t>
            </a:r>
            <a:r>
              <a:rPr lang="en-US" dirty="0"/>
              <a:t> </a:t>
            </a:r>
            <a:r>
              <a:rPr lang="en-US" dirty="0" err="1"/>
              <a:t>príspevkov</a:t>
            </a:r>
            <a:r>
              <a:rPr lang="en-US" dirty="0"/>
              <a:t>, za </a:t>
            </a:r>
            <a:r>
              <a:rPr lang="en-US" dirty="0" err="1"/>
              <a:t>finančnej</a:t>
            </a:r>
            <a:r>
              <a:rPr lang="en-US" dirty="0"/>
              <a:t> </a:t>
            </a:r>
            <a:r>
              <a:rPr lang="en-US" dirty="0" err="1"/>
              <a:t>pomoci</a:t>
            </a:r>
            <a:r>
              <a:rPr lang="en-US" dirty="0"/>
              <a:t> </a:t>
            </a:r>
            <a:r>
              <a:rPr lang="en-US" dirty="0" err="1"/>
              <a:t>vlády</a:t>
            </a:r>
            <a:r>
              <a:rPr lang="en-US" dirty="0"/>
              <a:t> ČSR a </a:t>
            </a:r>
            <a:r>
              <a:rPr lang="en-US" dirty="0" err="1"/>
              <a:t>Slovákov</a:t>
            </a:r>
            <a:r>
              <a:rPr lang="en-US" dirty="0"/>
              <a:t> zo </a:t>
            </a:r>
            <a:r>
              <a:rPr lang="en-US" dirty="0" err="1"/>
              <a:t>zámoria</a:t>
            </a:r>
            <a:r>
              <a:rPr lang="en-US" dirty="0"/>
              <a:t> a v </a:t>
            </a:r>
            <a:r>
              <a:rPr lang="en-US" dirty="0" err="1"/>
              <a:t>značnej</a:t>
            </a:r>
            <a:r>
              <a:rPr lang="en-US" dirty="0"/>
              <a:t> mi</a:t>
            </a:r>
            <a:r>
              <a:rPr lang="sk-SK" dirty="0"/>
              <a:t>e</a:t>
            </a:r>
            <a:r>
              <a:rPr lang="en-US" dirty="0"/>
              <a:t>re </a:t>
            </a:r>
            <a:r>
              <a:rPr lang="en-US" dirty="0" err="1"/>
              <a:t>vlastnou</a:t>
            </a:r>
            <a:r>
              <a:rPr lang="en-US" dirty="0"/>
              <a:t> </a:t>
            </a:r>
            <a:r>
              <a:rPr lang="en-US" dirty="0" err="1"/>
              <a:t>dobrovoľnou</a:t>
            </a:r>
            <a:r>
              <a:rPr lang="en-US" dirty="0"/>
              <a:t> </a:t>
            </a:r>
            <a:r>
              <a:rPr lang="en-US" dirty="0" err="1"/>
              <a:t>prácou</a:t>
            </a:r>
            <a:r>
              <a:rPr lang="en-US" dirty="0"/>
              <a:t> </a:t>
            </a:r>
            <a:r>
              <a:rPr lang="en-US" dirty="0" err="1"/>
              <a:t>Petrovčanov</a:t>
            </a:r>
            <a:r>
              <a:rPr lang="en-US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072931" y="1412476"/>
            <a:ext cx="6243841" cy="32302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964" y="642594"/>
            <a:ext cx="9813235" cy="573956"/>
          </a:xfrm>
        </p:spPr>
        <p:txBody>
          <a:bodyPr>
            <a:normAutofit/>
          </a:bodyPr>
          <a:lstStyle/>
          <a:p>
            <a:r>
              <a:rPr lang="sk-SK" sz="2800" dirty="0"/>
              <a:t>Gymnázium Jána Kollára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4715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95214" y="1076784"/>
            <a:ext cx="46647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Vybavenie</a:t>
            </a:r>
            <a:r>
              <a:rPr lang="en-US" dirty="0"/>
              <a:t> </a:t>
            </a:r>
            <a:r>
              <a:rPr lang="en-US" dirty="0" err="1"/>
              <a:t>gymnázia</a:t>
            </a:r>
            <a:r>
              <a:rPr lang="en-US" dirty="0"/>
              <a:t> </a:t>
            </a:r>
            <a:r>
              <a:rPr lang="en-US" dirty="0" err="1"/>
              <a:t>spĺňa</a:t>
            </a:r>
            <a:r>
              <a:rPr lang="en-US" dirty="0"/>
              <a:t> </a:t>
            </a:r>
            <a:r>
              <a:rPr lang="en-US" dirty="0" err="1"/>
              <a:t>nároky</a:t>
            </a:r>
            <a:r>
              <a:rPr lang="en-US" dirty="0"/>
              <a:t> </a:t>
            </a:r>
            <a:r>
              <a:rPr lang="en-US" dirty="0" err="1"/>
              <a:t>kladené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modernú</a:t>
            </a:r>
            <a:r>
              <a:rPr lang="en-US" dirty="0"/>
              <a:t> </a:t>
            </a:r>
            <a:r>
              <a:rPr lang="en-US" dirty="0" err="1"/>
              <a:t>školu</a:t>
            </a:r>
            <a:r>
              <a:rPr lang="en-US" dirty="0"/>
              <a:t>. </a:t>
            </a:r>
            <a:r>
              <a:rPr lang="en-US" dirty="0" err="1"/>
              <a:t>Sú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kabinety</a:t>
            </a:r>
            <a:r>
              <a:rPr lang="en-US" dirty="0"/>
              <a:t> pre </a:t>
            </a:r>
            <a:r>
              <a:rPr lang="en-US" dirty="0" err="1"/>
              <a:t>prírodné</a:t>
            </a:r>
            <a:r>
              <a:rPr lang="en-US" dirty="0"/>
              <a:t> </a:t>
            </a:r>
            <a:r>
              <a:rPr lang="en-US" dirty="0" err="1"/>
              <a:t>vedy</a:t>
            </a:r>
            <a:r>
              <a:rPr lang="en-US" dirty="0"/>
              <a:t>, </a:t>
            </a:r>
            <a:r>
              <a:rPr lang="en-US" dirty="0" err="1"/>
              <a:t>dve</a:t>
            </a:r>
            <a:r>
              <a:rPr lang="en-US" dirty="0"/>
              <a:t> </a:t>
            </a:r>
            <a:r>
              <a:rPr lang="en-US" dirty="0" err="1"/>
              <a:t>počítačové</a:t>
            </a:r>
            <a:r>
              <a:rPr lang="en-US" dirty="0"/>
              <a:t> </a:t>
            </a:r>
            <a:r>
              <a:rPr lang="en-US" dirty="0" err="1"/>
              <a:t>učebne</a:t>
            </a:r>
            <a:r>
              <a:rPr lang="en-US" dirty="0"/>
              <a:t>, </a:t>
            </a:r>
            <a:r>
              <a:rPr lang="en-US" dirty="0" err="1"/>
              <a:t>stála</a:t>
            </a:r>
            <a:r>
              <a:rPr lang="en-US" dirty="0"/>
              <a:t> </a:t>
            </a:r>
            <a:r>
              <a:rPr lang="en-US" dirty="0" err="1"/>
              <a:t>výstava</a:t>
            </a:r>
            <a:r>
              <a:rPr lang="en-US" dirty="0"/>
              <a:t> </a:t>
            </a:r>
            <a:r>
              <a:rPr lang="en-US" dirty="0" err="1"/>
              <a:t>venovaná</a:t>
            </a:r>
            <a:r>
              <a:rPr lang="en-US" dirty="0"/>
              <a:t> </a:t>
            </a:r>
            <a:r>
              <a:rPr lang="en-US" dirty="0" err="1"/>
              <a:t>biológii</a:t>
            </a:r>
            <a:r>
              <a:rPr lang="en-US" dirty="0"/>
              <a:t>, </a:t>
            </a:r>
            <a:r>
              <a:rPr lang="en-US" dirty="0" err="1"/>
              <a:t>tiež</a:t>
            </a:r>
            <a:r>
              <a:rPr lang="en-US" dirty="0"/>
              <a:t> </a:t>
            </a:r>
            <a:r>
              <a:rPr lang="en-US" dirty="0" err="1"/>
              <a:t>knižnica</a:t>
            </a:r>
            <a:r>
              <a:rPr lang="en-US" dirty="0"/>
              <a:t> s </a:t>
            </a:r>
            <a:r>
              <a:rPr lang="en-US" dirty="0" err="1"/>
              <a:t>vyše</a:t>
            </a:r>
            <a:r>
              <a:rPr lang="en-US" dirty="0"/>
              <a:t> 20.000 </a:t>
            </a:r>
            <a:r>
              <a:rPr lang="en-US" dirty="0" err="1"/>
              <a:t>kníh</a:t>
            </a:r>
            <a:r>
              <a:rPr lang="en-US" dirty="0"/>
              <a:t> a </a:t>
            </a:r>
            <a:r>
              <a:rPr lang="en-US" dirty="0" err="1"/>
              <a:t>galéria</a:t>
            </a:r>
            <a:r>
              <a:rPr lang="en-US" dirty="0"/>
              <a:t> </a:t>
            </a:r>
            <a:r>
              <a:rPr lang="en-US" dirty="0" err="1"/>
              <a:t>výtvarných</a:t>
            </a:r>
            <a:r>
              <a:rPr lang="en-US" dirty="0"/>
              <a:t> </a:t>
            </a:r>
            <a:r>
              <a:rPr lang="en-US" dirty="0" err="1"/>
              <a:t>prác</a:t>
            </a:r>
            <a:r>
              <a:rPr lang="sk-SK" dirty="0"/>
              <a:t>.</a:t>
            </a:r>
            <a:r>
              <a:rPr lang="en-US" dirty="0"/>
              <a:t> </a:t>
            </a:r>
            <a:r>
              <a:rPr lang="sk-SK" dirty="0"/>
              <a:t>N</a:t>
            </a:r>
            <a:r>
              <a:rPr lang="en-US" dirty="0" err="1"/>
              <a:t>ie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</a:t>
            </a:r>
            <a:r>
              <a:rPr lang="en-US" dirty="0" err="1"/>
              <a:t>dávnu</a:t>
            </a:r>
            <a:r>
              <a:rPr lang="en-US" dirty="0"/>
              <a:t> </a:t>
            </a:r>
            <a:r>
              <a:rPr lang="en-US" dirty="0" err="1"/>
              <a:t>históriu</a:t>
            </a:r>
            <a:r>
              <a:rPr lang="en-US" dirty="0"/>
              <a:t> </a:t>
            </a:r>
            <a:r>
              <a:rPr lang="en-US" dirty="0" err="1"/>
              <a:t>pripomína</a:t>
            </a:r>
            <a:r>
              <a:rPr lang="en-US" dirty="0"/>
              <a:t> </a:t>
            </a:r>
            <a:r>
              <a:rPr lang="sk-SK" dirty="0"/>
              <a:t>pamätná </a:t>
            </a:r>
            <a:r>
              <a:rPr lang="en-US" dirty="0" err="1"/>
              <a:t>izb</a:t>
            </a:r>
            <a:r>
              <a:rPr lang="sk-SK" dirty="0"/>
              <a:t>a</a:t>
            </a:r>
            <a:r>
              <a:rPr lang="en-US" dirty="0"/>
              <a:t> XIV. VÚSB.</a:t>
            </a:r>
            <a:endParaRPr lang="sk-SK" dirty="0"/>
          </a:p>
          <a:p>
            <a:r>
              <a:rPr lang="en-US" dirty="0" err="1"/>
              <a:t>Študenti</a:t>
            </a:r>
            <a:r>
              <a:rPr lang="en-US" dirty="0"/>
              <a:t> </a:t>
            </a:r>
            <a:r>
              <a:rPr lang="en-US" dirty="0" err="1"/>
              <a:t>môžu</a:t>
            </a:r>
            <a:r>
              <a:rPr lang="en-US" dirty="0"/>
              <a:t> </a:t>
            </a:r>
            <a:r>
              <a:rPr lang="en-US" dirty="0" err="1"/>
              <a:t>športovať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IHRISKÁCH v </a:t>
            </a:r>
            <a:r>
              <a:rPr lang="en-US" dirty="0" err="1"/>
              <a:t>areáli</a:t>
            </a:r>
            <a:r>
              <a:rPr lang="en-US" dirty="0"/>
              <a:t> </a:t>
            </a:r>
            <a:r>
              <a:rPr lang="en-US" dirty="0" err="1"/>
              <a:t>školy</a:t>
            </a:r>
            <a:r>
              <a:rPr lang="en-US" dirty="0"/>
              <a:t> – </a:t>
            </a:r>
            <a:r>
              <a:rPr lang="en-US" dirty="0" err="1"/>
              <a:t>basketbalovom</a:t>
            </a:r>
            <a:r>
              <a:rPr lang="en-US" dirty="0"/>
              <a:t>, </a:t>
            </a:r>
            <a:r>
              <a:rPr lang="en-US" dirty="0" err="1"/>
              <a:t>futbalovom</a:t>
            </a:r>
            <a:r>
              <a:rPr lang="en-US" dirty="0"/>
              <a:t> a </a:t>
            </a:r>
            <a:r>
              <a:rPr lang="en-US" dirty="0" err="1"/>
              <a:t>hádzanárskom</a:t>
            </a:r>
            <a:r>
              <a:rPr lang="en-US" dirty="0"/>
              <a:t>.</a:t>
            </a:r>
          </a:p>
          <a:p>
            <a:r>
              <a:rPr lang="en-US" dirty="0" err="1"/>
              <a:t>Celkove</a:t>
            </a:r>
            <a:r>
              <a:rPr lang="en-US" dirty="0"/>
              <a:t> </a:t>
            </a:r>
            <a:r>
              <a:rPr lang="en-US" dirty="0" err="1"/>
              <a:t>gymnázium</a:t>
            </a:r>
            <a:r>
              <a:rPr lang="en-US" dirty="0"/>
              <a:t> od </a:t>
            </a:r>
            <a:r>
              <a:rPr lang="en-US" dirty="0" err="1"/>
              <a:t>svojho</a:t>
            </a:r>
            <a:r>
              <a:rPr lang="en-US" dirty="0"/>
              <a:t> </a:t>
            </a:r>
            <a:r>
              <a:rPr lang="en-US" dirty="0" err="1"/>
              <a:t>založenia</a:t>
            </a:r>
            <a:r>
              <a:rPr lang="en-US" dirty="0"/>
              <a:t> do </a:t>
            </a:r>
            <a:r>
              <a:rPr lang="en-US" dirty="0" err="1"/>
              <a:t>konca</a:t>
            </a:r>
            <a:r>
              <a:rPr lang="en-US" dirty="0"/>
              <a:t> </a:t>
            </a:r>
            <a:r>
              <a:rPr lang="en-US" dirty="0" err="1"/>
              <a:t>školského</a:t>
            </a:r>
            <a:r>
              <a:rPr lang="en-US" dirty="0"/>
              <a:t> </a:t>
            </a:r>
            <a:r>
              <a:rPr lang="en-US" dirty="0" err="1"/>
              <a:t>roku</a:t>
            </a:r>
            <a:r>
              <a:rPr lang="en-US" dirty="0"/>
              <a:t> 2000/2001 </a:t>
            </a:r>
            <a:r>
              <a:rPr lang="en-US" dirty="0" err="1"/>
              <a:t>absolvovalo</a:t>
            </a:r>
            <a:r>
              <a:rPr lang="en-US" dirty="0"/>
              <a:t> 3.191 </a:t>
            </a:r>
            <a:r>
              <a:rPr lang="en-US" dirty="0" err="1"/>
              <a:t>žiakov</a:t>
            </a:r>
            <a:r>
              <a:rPr lang="en-US" dirty="0"/>
              <a:t>. </a:t>
            </a:r>
            <a:r>
              <a:rPr lang="en-US" dirty="0" err="1"/>
              <a:t>Veľká</a:t>
            </a:r>
            <a:r>
              <a:rPr lang="en-US" dirty="0"/>
              <a:t> </a:t>
            </a:r>
            <a:r>
              <a:rPr lang="en-US" dirty="0" err="1"/>
              <a:t>väčšina</a:t>
            </a:r>
            <a:r>
              <a:rPr lang="en-US" dirty="0"/>
              <a:t> </a:t>
            </a:r>
            <a:r>
              <a:rPr lang="en-US" dirty="0" err="1"/>
              <a:t>absolventov</a:t>
            </a:r>
            <a:r>
              <a:rPr lang="en-US" dirty="0"/>
              <a:t> </a:t>
            </a:r>
            <a:r>
              <a:rPr lang="en-US" dirty="0" err="1"/>
              <a:t>gymnázia</a:t>
            </a:r>
            <a:r>
              <a:rPr lang="en-US" dirty="0"/>
              <a:t> </a:t>
            </a:r>
            <a:r>
              <a:rPr lang="en-US" dirty="0" err="1"/>
              <a:t>úspešne</a:t>
            </a:r>
            <a:r>
              <a:rPr lang="en-US" dirty="0"/>
              <a:t> </a:t>
            </a:r>
            <a:r>
              <a:rPr lang="en-US" dirty="0" err="1"/>
              <a:t>zakončila</a:t>
            </a:r>
            <a:r>
              <a:rPr lang="en-US" dirty="0"/>
              <a:t> </a:t>
            </a:r>
            <a:r>
              <a:rPr lang="en-US" dirty="0" err="1"/>
              <a:t>vysoké</a:t>
            </a:r>
            <a:r>
              <a:rPr lang="en-US" dirty="0"/>
              <a:t> a </a:t>
            </a:r>
            <a:r>
              <a:rPr lang="en-US" dirty="0" err="1"/>
              <a:t>vyššie</a:t>
            </a:r>
            <a:r>
              <a:rPr lang="en-US" dirty="0"/>
              <a:t> </a:t>
            </a:r>
            <a:r>
              <a:rPr lang="en-US" dirty="0" err="1"/>
              <a:t>školy</a:t>
            </a:r>
            <a:r>
              <a:rPr lang="en-US" dirty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246" t="11419" r="27266"/>
          <a:stretch/>
        </p:blipFill>
        <p:spPr>
          <a:xfrm>
            <a:off x="2003728" y="845774"/>
            <a:ext cx="4222143" cy="49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11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327" y="1151820"/>
            <a:ext cx="3695742" cy="44966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9085" y="2075290"/>
            <a:ext cx="45640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Už</a:t>
            </a:r>
            <a:r>
              <a:rPr lang="en-US" dirty="0"/>
              <a:t> </a:t>
            </a:r>
            <a:r>
              <a:rPr lang="en-US" dirty="0" err="1"/>
              <a:t>počas</a:t>
            </a:r>
            <a:r>
              <a:rPr lang="en-US" dirty="0"/>
              <a:t> </a:t>
            </a:r>
            <a:r>
              <a:rPr lang="en-US" dirty="0" err="1"/>
              <a:t>štúdií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Kollár</a:t>
            </a:r>
            <a:r>
              <a:rPr lang="en-US" dirty="0"/>
              <a:t> </a:t>
            </a:r>
            <a:r>
              <a:rPr lang="en-US" dirty="0" err="1"/>
              <a:t>zaujímal</a:t>
            </a:r>
            <a:r>
              <a:rPr lang="en-US" dirty="0"/>
              <a:t> o </a:t>
            </a:r>
            <a:r>
              <a:rPr lang="en-US" dirty="0" err="1"/>
              <a:t>slovanské</a:t>
            </a:r>
            <a:r>
              <a:rPr lang="en-US" dirty="0"/>
              <a:t> </a:t>
            </a:r>
            <a:r>
              <a:rPr lang="en-US" dirty="0" err="1"/>
              <a:t>jazyky</a:t>
            </a:r>
            <a:r>
              <a:rPr lang="en-US" dirty="0"/>
              <a:t> a </a:t>
            </a:r>
            <a:r>
              <a:rPr lang="en-US" dirty="0" err="1"/>
              <a:t>literatúru</a:t>
            </a:r>
            <a:r>
              <a:rPr lang="en-US" dirty="0"/>
              <a:t>. </a:t>
            </a:r>
            <a:r>
              <a:rPr lang="en-US" dirty="0" err="1"/>
              <a:t>Záujem</a:t>
            </a:r>
            <a:r>
              <a:rPr lang="en-US" dirty="0"/>
              <a:t> o </a:t>
            </a:r>
            <a:r>
              <a:rPr lang="en-US" dirty="0" err="1"/>
              <a:t>slovanské</a:t>
            </a:r>
            <a:r>
              <a:rPr lang="en-US" dirty="0"/>
              <a:t> </a:t>
            </a:r>
            <a:r>
              <a:rPr lang="en-US" dirty="0" err="1"/>
              <a:t>národy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u </a:t>
            </a:r>
            <a:r>
              <a:rPr lang="en-US" dirty="0" err="1"/>
              <a:t>neho</a:t>
            </a:r>
            <a:r>
              <a:rPr lang="en-US" dirty="0"/>
              <a:t> </a:t>
            </a:r>
            <a:r>
              <a:rPr lang="en-US" dirty="0" err="1"/>
              <a:t>prebudil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vďaka</a:t>
            </a:r>
            <a:r>
              <a:rPr lang="en-US" dirty="0"/>
              <a:t> </a:t>
            </a:r>
            <a:r>
              <a:rPr lang="en-US" dirty="0" err="1"/>
              <a:t>príhody</a:t>
            </a:r>
            <a:r>
              <a:rPr lang="en-US" dirty="0"/>
              <a:t> z </a:t>
            </a:r>
            <a:r>
              <a:rPr lang="en-US" dirty="0" err="1"/>
              <a:t>detstva</a:t>
            </a:r>
            <a:r>
              <a:rPr lang="en-US" dirty="0"/>
              <a:t>, </a:t>
            </a:r>
            <a:r>
              <a:rPr lang="en-US" dirty="0" err="1"/>
              <a:t>keď</a:t>
            </a:r>
            <a:r>
              <a:rPr lang="en-US" dirty="0"/>
              <a:t> </a:t>
            </a:r>
            <a:r>
              <a:rPr lang="en-US" dirty="0" err="1"/>
              <a:t>zažil</a:t>
            </a:r>
            <a:r>
              <a:rPr lang="en-US" dirty="0"/>
              <a:t> </a:t>
            </a:r>
            <a:r>
              <a:rPr lang="en-US" dirty="0" err="1"/>
              <a:t>príchod</a:t>
            </a:r>
            <a:r>
              <a:rPr lang="en-US" dirty="0"/>
              <a:t> </a:t>
            </a:r>
            <a:r>
              <a:rPr lang="en-US" dirty="0" err="1"/>
              <a:t>Suvorovej</a:t>
            </a:r>
            <a:r>
              <a:rPr lang="en-US" dirty="0"/>
              <a:t> </a:t>
            </a:r>
            <a:r>
              <a:rPr lang="en-US" dirty="0" err="1"/>
              <a:t>ruskej</a:t>
            </a:r>
            <a:r>
              <a:rPr lang="en-US" dirty="0"/>
              <a:t> </a:t>
            </a:r>
            <a:r>
              <a:rPr lang="en-US" dirty="0" err="1"/>
              <a:t>armády</a:t>
            </a:r>
            <a:r>
              <a:rPr lang="en-US" dirty="0"/>
              <a:t> </a:t>
            </a:r>
            <a:r>
              <a:rPr lang="en-US" dirty="0" err="1"/>
              <a:t>bojujúcej</a:t>
            </a:r>
            <a:r>
              <a:rPr lang="en-US" dirty="0"/>
              <a:t> </a:t>
            </a:r>
            <a:r>
              <a:rPr lang="en-US" dirty="0" err="1"/>
              <a:t>proti</a:t>
            </a:r>
            <a:r>
              <a:rPr lang="en-US" dirty="0"/>
              <a:t> </a:t>
            </a:r>
            <a:r>
              <a:rPr lang="en-US" dirty="0" err="1"/>
              <a:t>Napoleonovi</a:t>
            </a:r>
            <a:r>
              <a:rPr lang="en-US" dirty="0"/>
              <a:t> a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vlastné</a:t>
            </a:r>
            <a:r>
              <a:rPr lang="en-US" dirty="0"/>
              <a:t> </a:t>
            </a:r>
            <a:r>
              <a:rPr lang="en-US" dirty="0" err="1"/>
              <a:t>oči</a:t>
            </a:r>
            <a:r>
              <a:rPr lang="en-US" dirty="0"/>
              <a:t> </a:t>
            </a:r>
            <a:r>
              <a:rPr lang="en-US" dirty="0" err="1"/>
              <a:t>videl</a:t>
            </a:r>
            <a:r>
              <a:rPr lang="en-US" dirty="0"/>
              <a:t> </a:t>
            </a:r>
            <a:r>
              <a:rPr lang="en-US" dirty="0" err="1"/>
              <a:t>kozákov</a:t>
            </a:r>
            <a:r>
              <a:rPr lang="en-US" dirty="0"/>
              <a:t>.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zážitky</a:t>
            </a:r>
            <a:r>
              <a:rPr lang="en-US" dirty="0"/>
              <a:t> a </a:t>
            </a:r>
            <a:r>
              <a:rPr lang="en-US" dirty="0" err="1"/>
              <a:t>epizódy</a:t>
            </a:r>
            <a:r>
              <a:rPr lang="en-US" dirty="0"/>
              <a:t> z </a:t>
            </a:r>
            <a:r>
              <a:rPr lang="en-US" dirty="0" err="1"/>
              <a:t>detstva</a:t>
            </a:r>
            <a:r>
              <a:rPr lang="en-US" dirty="0"/>
              <a:t>, </a:t>
            </a:r>
            <a:r>
              <a:rPr lang="en-US" dirty="0" err="1"/>
              <a:t>mladosti</a:t>
            </a:r>
            <a:r>
              <a:rPr lang="en-US" dirty="0"/>
              <a:t> a </a:t>
            </a:r>
            <a:r>
              <a:rPr lang="en-US" dirty="0" err="1"/>
              <a:t>študentských</a:t>
            </a:r>
            <a:r>
              <a:rPr lang="en-US" dirty="0"/>
              <a:t> </a:t>
            </a:r>
            <a:r>
              <a:rPr lang="en-US" dirty="0" err="1"/>
              <a:t>čias</a:t>
            </a:r>
            <a:r>
              <a:rPr lang="en-US" dirty="0"/>
              <a:t> </a:t>
            </a:r>
            <a:r>
              <a:rPr lang="en-US" dirty="0" err="1"/>
              <a:t>neskôr</a:t>
            </a:r>
            <a:r>
              <a:rPr lang="en-US" dirty="0"/>
              <a:t> </a:t>
            </a:r>
            <a:r>
              <a:rPr lang="en-US" dirty="0" err="1"/>
              <a:t>vykreslil</a:t>
            </a:r>
            <a:r>
              <a:rPr lang="en-US" dirty="0"/>
              <a:t> v </a:t>
            </a:r>
            <a:r>
              <a:rPr lang="en-US" dirty="0" err="1"/>
              <a:t>spomienkach</a:t>
            </a:r>
            <a:r>
              <a:rPr lang="en-US" dirty="0"/>
              <a:t> </a:t>
            </a:r>
            <a:r>
              <a:rPr lang="en-US" dirty="0" err="1"/>
              <a:t>Paměti</a:t>
            </a:r>
            <a:r>
              <a:rPr lang="en-US" dirty="0"/>
              <a:t> z </a:t>
            </a:r>
            <a:r>
              <a:rPr lang="en-US" dirty="0" err="1"/>
              <a:t>mladších</a:t>
            </a:r>
            <a:r>
              <a:rPr lang="en-US" dirty="0"/>
              <a:t> let </a:t>
            </a:r>
            <a:r>
              <a:rPr lang="en-US" dirty="0" err="1"/>
              <a:t>života</a:t>
            </a:r>
            <a:r>
              <a:rPr lang="en-US" dirty="0"/>
              <a:t>, </a:t>
            </a:r>
            <a:r>
              <a:rPr lang="en-US" dirty="0" err="1"/>
              <a:t>ktoré</a:t>
            </a:r>
            <a:r>
              <a:rPr lang="en-US" dirty="0"/>
              <a:t> </a:t>
            </a:r>
            <a:r>
              <a:rPr lang="en-US" dirty="0" err="1"/>
              <a:t>boli</a:t>
            </a:r>
            <a:r>
              <a:rPr lang="en-US" dirty="0"/>
              <a:t> </a:t>
            </a:r>
            <a:r>
              <a:rPr lang="en-US" dirty="0" err="1"/>
              <a:t>publikované</a:t>
            </a:r>
            <a:r>
              <a:rPr lang="en-US" dirty="0"/>
              <a:t> v </a:t>
            </a:r>
            <a:r>
              <a:rPr lang="en-US" dirty="0" err="1"/>
              <a:t>roku</a:t>
            </a:r>
            <a:r>
              <a:rPr lang="en-US" dirty="0"/>
              <a:t> 1863.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Ján Kollár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31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87" y="2166751"/>
            <a:ext cx="4587902" cy="29631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972" y="2926079"/>
            <a:ext cx="3733633" cy="314871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Galéria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4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08" y="78972"/>
            <a:ext cx="11388984" cy="78126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Ďakujeme za pozornosť!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1261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59</TotalTime>
  <Words>240</Words>
  <Application>Microsoft Office PowerPoint</Application>
  <PresentationFormat>Širokouhlá</PresentationFormat>
  <Paragraphs>15</Paragraphs>
  <Slides>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Savon</vt:lpstr>
      <vt:lpstr>MladÍ Dolnozemci</vt:lpstr>
      <vt:lpstr>    Gymnázium Jána Kollára  -učebňa</vt:lpstr>
      <vt:lpstr>Gymnázium Jána Kollára</vt:lpstr>
      <vt:lpstr>Prezentácia programu PowerPoint</vt:lpstr>
      <vt:lpstr>Ján Kollár</vt:lpstr>
      <vt:lpstr>Galéria </vt:lpstr>
      <vt:lpstr>Ďakujeme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Mladi Dolnozemci</dc:title>
  <dc:creator>Ucenik_5</dc:creator>
  <cp:lastModifiedBy>Maria Andrášiková</cp:lastModifiedBy>
  <cp:revision>7</cp:revision>
  <dcterms:created xsi:type="dcterms:W3CDTF">2025-09-19T13:04:33Z</dcterms:created>
  <dcterms:modified xsi:type="dcterms:W3CDTF">2025-11-25T14:25:36Z</dcterms:modified>
</cp:coreProperties>
</file>