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1DA66C0-33B0-4882-A2C6-6802CAD05A81}" type="datetimeFigureOut">
              <a:rPr lang="sr-Latn-RS" smtClean="0"/>
              <a:t>15.10.2025.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55D92455-F186-4B2D-82E9-26F514CEEA04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5957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66C0-33B0-4882-A2C6-6802CAD05A81}" type="datetimeFigureOut">
              <a:rPr lang="sr-Latn-RS" smtClean="0"/>
              <a:t>15.10.2025.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2455-F186-4B2D-82E9-26F514CEEA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1788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66C0-33B0-4882-A2C6-6802CAD05A81}" type="datetimeFigureOut">
              <a:rPr lang="sr-Latn-RS" smtClean="0"/>
              <a:t>15.10.2025.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2455-F186-4B2D-82E9-26F514CEEA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6936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66C0-33B0-4882-A2C6-6802CAD05A81}" type="datetimeFigureOut">
              <a:rPr lang="sr-Latn-RS" smtClean="0"/>
              <a:t>15.10.2025.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2455-F186-4B2D-82E9-26F514CEEA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236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66C0-33B0-4882-A2C6-6802CAD05A81}" type="datetimeFigureOut">
              <a:rPr lang="sr-Latn-RS" smtClean="0"/>
              <a:t>15.10.2025.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2455-F186-4B2D-82E9-26F514CEEA04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0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66C0-33B0-4882-A2C6-6802CAD05A81}" type="datetimeFigureOut">
              <a:rPr lang="sr-Latn-RS" smtClean="0"/>
              <a:t>15.10.2025.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2455-F186-4B2D-82E9-26F514CEEA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2377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66C0-33B0-4882-A2C6-6802CAD05A81}" type="datetimeFigureOut">
              <a:rPr lang="sr-Latn-RS" smtClean="0"/>
              <a:t>15.10.2025.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2455-F186-4B2D-82E9-26F514CEEA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635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66C0-33B0-4882-A2C6-6802CAD05A81}" type="datetimeFigureOut">
              <a:rPr lang="sr-Latn-RS" smtClean="0"/>
              <a:t>15.10.2025.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2455-F186-4B2D-82E9-26F514CEEA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4271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66C0-33B0-4882-A2C6-6802CAD05A81}" type="datetimeFigureOut">
              <a:rPr lang="sr-Latn-RS" smtClean="0"/>
              <a:t>15.10.2025.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2455-F186-4B2D-82E9-26F514CEEA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7674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66C0-33B0-4882-A2C6-6802CAD05A81}" type="datetimeFigureOut">
              <a:rPr lang="sr-Latn-RS" smtClean="0"/>
              <a:t>15.10.2025.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2455-F186-4B2D-82E9-26F514CEEA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7203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66C0-33B0-4882-A2C6-6802CAD05A81}" type="datetimeFigureOut">
              <a:rPr lang="sr-Latn-RS" smtClean="0"/>
              <a:t>15.10.2025.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2455-F186-4B2D-82E9-26F514CEEA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0270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1DA66C0-33B0-4882-A2C6-6802CAD05A81}" type="datetimeFigureOut">
              <a:rPr lang="sr-Latn-RS" smtClean="0"/>
              <a:t>15.10.2025.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5D92455-F186-4B2D-82E9-26F514CEEA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5412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2898648"/>
          </a:xfrm>
        </p:spPr>
        <p:txBody>
          <a:bodyPr/>
          <a:lstStyle/>
          <a:p>
            <a:r>
              <a:rPr lang="en-US" dirty="0" err="1" smtClean="0"/>
              <a:t>Mlad</a:t>
            </a:r>
            <a:r>
              <a:rPr lang="sk-SK" dirty="0" smtClean="0"/>
              <a:t>í dolnozemci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7305" y="4513812"/>
            <a:ext cx="9418320" cy="1695796"/>
          </a:xfrm>
        </p:spPr>
        <p:txBody>
          <a:bodyPr>
            <a:normAutofit/>
          </a:bodyPr>
          <a:lstStyle/>
          <a:p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46212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NAJSTAR</a:t>
            </a:r>
            <a:r>
              <a:rPr lang="sk-SK" dirty="0" smtClean="0"/>
              <a:t>ŠÍ DOM V PETROVCI</a:t>
            </a:r>
            <a:endParaRPr lang="sr-Latn-RS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87306" y="1895062"/>
            <a:ext cx="3667574" cy="39139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r-Latn-RS" sz="32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Najstarší dom v Báčskom Petrovci je takzvaný „Najstarší dom“ na ulici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r-Latn-RS" sz="32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Branislava Mokića 7/9, ktorý pochádza z roku 1799.</a:t>
            </a:r>
            <a:r>
              <a:rPr kumimoji="0" lang="sk-SK" altLang="sr-Latn-R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r-Latn-R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462" y="2601884"/>
            <a:ext cx="4686300" cy="332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1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Prečo je dôležitý?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61872" y="2011680"/>
            <a:ext cx="4424033" cy="2759825"/>
          </a:xfrm>
        </p:spPr>
        <p:txBody>
          <a:bodyPr>
            <a:normAutofit fontScale="25000" lnSpcReduction="20000"/>
          </a:bodyPr>
          <a:lstStyle/>
          <a:p>
            <a:r>
              <a:rPr lang="sr-Latn-RS" sz="11200" dirty="0"/>
              <a:t>Ukazuje, </a:t>
            </a:r>
            <a:r>
              <a:rPr lang="sr-Latn-RS" sz="11200" b="1" dirty="0"/>
              <a:t>ako žili prví Slováci</a:t>
            </a:r>
            <a:r>
              <a:rPr lang="sr-Latn-RS" sz="11200" dirty="0"/>
              <a:t> v Báčke – skromne, ale funkčne.</a:t>
            </a:r>
          </a:p>
          <a:p>
            <a:r>
              <a:rPr lang="sr-Latn-RS" sz="11200" dirty="0"/>
              <a:t>Je to </a:t>
            </a:r>
            <a:r>
              <a:rPr lang="sr-Latn-RS" sz="11200" b="1" dirty="0"/>
              <a:t>živý dôkaz histórie</a:t>
            </a:r>
            <a:r>
              <a:rPr lang="sr-Latn-RS" sz="11200" dirty="0"/>
              <a:t> slovenského osídlenia vo Vojvodine.</a:t>
            </a:r>
          </a:p>
          <a:p>
            <a:r>
              <a:rPr lang="sr-Latn-RS" sz="11200" dirty="0"/>
              <a:t>Slúži aj na </a:t>
            </a:r>
            <a:r>
              <a:rPr lang="sr-Latn-RS" sz="11200" b="1" dirty="0"/>
              <a:t>výchovno-vzdelávacie účely</a:t>
            </a:r>
            <a:r>
              <a:rPr lang="sr-Latn-RS" sz="11200" dirty="0"/>
              <a:t> – pre školské skupiny, výskumníkov i turistov.</a:t>
            </a: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6237" y="1812175"/>
            <a:ext cx="4655127" cy="34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6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Architektúra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261872" y="2419420"/>
            <a:ext cx="408321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Stavba z nepálenej hliny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(tzv. „nabíjaný dom“) – hlina sa utláčala medzi drevené formy.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Strecha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je pokrytá </a:t>
            </a:r>
            <a:r>
              <a:rPr kumimoji="0" lang="sr-Latn-RS" altLang="sr-Latn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trstinou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čo bolo bežné v tej dobe.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Nízke stropy a malé okná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čo pomáhalo lepšej izolácii.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Interiér pozostáva z malej kuchyne, izby, komory – jednoduché, ale funkčné</a:t>
            </a:r>
            <a: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4642" y="1907902"/>
            <a:ext cx="4906819" cy="36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6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Súčasný význam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61872" y="2111643"/>
            <a:ext cx="360107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 roku </a:t>
            </a:r>
            <a:r>
              <a:rPr kumimoji="0" lang="sr-Latn-RS" altLang="sr-Latn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1965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je dom </a:t>
            </a:r>
            <a:r>
              <a:rPr kumimoji="0" lang="sr-Latn-RS" altLang="sr-Latn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kultúrnou pamiatkou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pod </a:t>
            </a:r>
            <a:r>
              <a:rPr kumimoji="0" lang="sr-Latn-RS" altLang="sr-Latn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ochranou štátu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Dnes slúži ako </a:t>
            </a:r>
            <a:r>
              <a:rPr kumimoji="0" lang="sr-Latn-RS" altLang="sr-Latn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etnografická expozícia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teda </a:t>
            </a:r>
            <a:r>
              <a:rPr kumimoji="0" lang="sr-Latn-RS" altLang="sr-Latn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etnodom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kde sú vystavené dobové predmety, nábytok, nástroje a odevy.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Je súčasťou </a:t>
            </a:r>
            <a:r>
              <a:rPr kumimoji="0" lang="sr-Latn-RS" altLang="sr-Latn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Múzea vojvodinských Slovákov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je prístupný verejnosti ako turistická atrakcia.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048" y="2701636"/>
            <a:ext cx="1508811" cy="2014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2" y="1242428"/>
            <a:ext cx="3993432" cy="532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8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História a pôvod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4465597" cy="4351337"/>
          </a:xfrm>
        </p:spPr>
        <p:txBody>
          <a:bodyPr>
            <a:normAutofit/>
          </a:bodyPr>
          <a:lstStyle/>
          <a:p>
            <a:r>
              <a:rPr lang="sr-Latn-RS" sz="2800" dirty="0"/>
              <a:t>Dom pôvodne patril roľníkovi menom </a:t>
            </a:r>
            <a:r>
              <a:rPr lang="sr-Latn-RS" sz="2800" b="1" dirty="0"/>
              <a:t>Pažo Kočiš</a:t>
            </a:r>
            <a:r>
              <a:rPr lang="sr-Latn-RS" sz="2800" dirty="0"/>
              <a:t> (v niektorých prameňoch aj Pol’o Kočiš), ktorý bol chudobným sedliakom. Je to typický príklad jednoduchého vidieckeho domu z konca 18. storočia.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4158" y="2212946"/>
            <a:ext cx="4172989" cy="312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347" y="315884"/>
            <a:ext cx="9723819" cy="640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70</TotalTime>
  <Words>216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Schoolbook</vt:lpstr>
      <vt:lpstr>inherit</vt:lpstr>
      <vt:lpstr>Wingdings 2</vt:lpstr>
      <vt:lpstr>View</vt:lpstr>
      <vt:lpstr>Mladí dolnozemci</vt:lpstr>
      <vt:lpstr>NAJSTARŠÍ DOM V PETROVCI</vt:lpstr>
      <vt:lpstr>Prečo je dôležitý?</vt:lpstr>
      <vt:lpstr>Architektúra</vt:lpstr>
      <vt:lpstr>Súčasný význam</vt:lpstr>
      <vt:lpstr>História a pôvod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Mladí dolnozemci</dc:title>
  <dc:creator>Ucenik_13</dc:creator>
  <cp:lastModifiedBy>Ucenik_13</cp:lastModifiedBy>
  <cp:revision>9</cp:revision>
  <dcterms:created xsi:type="dcterms:W3CDTF">2025-09-19T12:47:20Z</dcterms:created>
  <dcterms:modified xsi:type="dcterms:W3CDTF">2025-10-15T06:44:38Z</dcterms:modified>
</cp:coreProperties>
</file>